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9"/>
  </p:notesMasterIdLst>
  <p:sldIdLst>
    <p:sldId id="256" r:id="rId2"/>
    <p:sldId id="2147309351" r:id="rId3"/>
    <p:sldId id="2147309271" r:id="rId4"/>
    <p:sldId id="2147309332" r:id="rId5"/>
    <p:sldId id="2147309333" r:id="rId6"/>
    <p:sldId id="2147309334" r:id="rId7"/>
    <p:sldId id="257" r:id="rId8"/>
    <p:sldId id="2147309335" r:id="rId9"/>
    <p:sldId id="2147309288" r:id="rId10"/>
    <p:sldId id="2147309229" r:id="rId11"/>
    <p:sldId id="258" r:id="rId12"/>
    <p:sldId id="259" r:id="rId13"/>
    <p:sldId id="2147309336" r:id="rId14"/>
    <p:sldId id="2147309290" r:id="rId15"/>
    <p:sldId id="265" r:id="rId16"/>
    <p:sldId id="261" r:id="rId17"/>
    <p:sldId id="263" r:id="rId18"/>
    <p:sldId id="2147309292" r:id="rId19"/>
    <p:sldId id="338" r:id="rId20"/>
    <p:sldId id="2147309294" r:id="rId21"/>
    <p:sldId id="268" r:id="rId22"/>
    <p:sldId id="273" r:id="rId23"/>
    <p:sldId id="2147309352" r:id="rId24"/>
    <p:sldId id="369" r:id="rId25"/>
    <p:sldId id="2147309295" r:id="rId26"/>
    <p:sldId id="2147309296" r:id="rId27"/>
    <p:sldId id="2147309337" r:id="rId28"/>
    <p:sldId id="2147309297" r:id="rId29"/>
    <p:sldId id="2147309346" r:id="rId30"/>
    <p:sldId id="2147309298" r:id="rId31"/>
    <p:sldId id="371" r:id="rId32"/>
    <p:sldId id="2147309299" r:id="rId33"/>
    <p:sldId id="313" r:id="rId34"/>
    <p:sldId id="2147309300" r:id="rId35"/>
    <p:sldId id="357" r:id="rId36"/>
    <p:sldId id="370" r:id="rId37"/>
    <p:sldId id="288" r:id="rId38"/>
    <p:sldId id="281" r:id="rId39"/>
    <p:sldId id="282" r:id="rId40"/>
    <p:sldId id="377" r:id="rId41"/>
    <p:sldId id="353" r:id="rId42"/>
    <p:sldId id="2147309211" r:id="rId43"/>
    <p:sldId id="2147309212" r:id="rId44"/>
    <p:sldId id="2147309213" r:id="rId45"/>
    <p:sldId id="2147309214" r:id="rId46"/>
    <p:sldId id="2147309329" r:id="rId47"/>
    <p:sldId id="2147309320" r:id="rId48"/>
    <p:sldId id="2147309306" r:id="rId49"/>
    <p:sldId id="2147309347" r:id="rId50"/>
    <p:sldId id="2147309348" r:id="rId51"/>
    <p:sldId id="2147309360" r:id="rId52"/>
    <p:sldId id="2147309341" r:id="rId53"/>
    <p:sldId id="2147309358" r:id="rId54"/>
    <p:sldId id="2147309326" r:id="rId55"/>
    <p:sldId id="336" r:id="rId56"/>
    <p:sldId id="2147309343" r:id="rId57"/>
    <p:sldId id="2147309355" r:id="rId58"/>
    <p:sldId id="346" r:id="rId59"/>
    <p:sldId id="2147309301" r:id="rId60"/>
    <p:sldId id="363" r:id="rId61"/>
    <p:sldId id="2147309269" r:id="rId62"/>
    <p:sldId id="2147309268" r:id="rId63"/>
    <p:sldId id="2147309284" r:id="rId64"/>
    <p:sldId id="2147309315" r:id="rId65"/>
    <p:sldId id="2147309316" r:id="rId66"/>
    <p:sldId id="2147309317" r:id="rId67"/>
    <p:sldId id="2147309318" r:id="rId68"/>
    <p:sldId id="376" r:id="rId69"/>
    <p:sldId id="374" r:id="rId70"/>
    <p:sldId id="292" r:id="rId71"/>
    <p:sldId id="293" r:id="rId72"/>
    <p:sldId id="294" r:id="rId73"/>
    <p:sldId id="360" r:id="rId74"/>
    <p:sldId id="295" r:id="rId75"/>
    <p:sldId id="319" r:id="rId76"/>
    <p:sldId id="290" r:id="rId77"/>
    <p:sldId id="296" r:id="rId78"/>
    <p:sldId id="315" r:id="rId79"/>
    <p:sldId id="382" r:id="rId80"/>
    <p:sldId id="358" r:id="rId81"/>
    <p:sldId id="366" r:id="rId82"/>
    <p:sldId id="2147309235" r:id="rId83"/>
    <p:sldId id="2147309236" r:id="rId84"/>
    <p:sldId id="2147309242" r:id="rId85"/>
    <p:sldId id="2147309241" r:id="rId86"/>
    <p:sldId id="2147309243" r:id="rId87"/>
    <p:sldId id="2147309245" r:id="rId88"/>
    <p:sldId id="2147309246" r:id="rId89"/>
    <p:sldId id="2147309240" r:id="rId90"/>
    <p:sldId id="2147309247" r:id="rId91"/>
    <p:sldId id="2147309237" r:id="rId92"/>
    <p:sldId id="2147309248" r:id="rId93"/>
    <p:sldId id="379" r:id="rId94"/>
    <p:sldId id="2147309238" r:id="rId95"/>
    <p:sldId id="2147309250" r:id="rId96"/>
    <p:sldId id="2147309251" r:id="rId97"/>
    <p:sldId id="2147309252" r:id="rId98"/>
    <p:sldId id="2147309253" r:id="rId99"/>
    <p:sldId id="2147309254" r:id="rId100"/>
    <p:sldId id="2147309255" r:id="rId101"/>
    <p:sldId id="2147309232" r:id="rId102"/>
    <p:sldId id="2147309233" r:id="rId103"/>
    <p:sldId id="2147309231" r:id="rId104"/>
    <p:sldId id="2147309256" r:id="rId105"/>
    <p:sldId id="2147309257" r:id="rId106"/>
    <p:sldId id="2147309258" r:id="rId107"/>
    <p:sldId id="2147309259" r:id="rId108"/>
    <p:sldId id="2147309260" r:id="rId109"/>
    <p:sldId id="2147309261" r:id="rId110"/>
    <p:sldId id="2147309262" r:id="rId111"/>
    <p:sldId id="2147309239" r:id="rId112"/>
    <p:sldId id="2147309263" r:id="rId113"/>
    <p:sldId id="2147309264" r:id="rId114"/>
    <p:sldId id="2147309265" r:id="rId115"/>
    <p:sldId id="2147309266" r:id="rId116"/>
    <p:sldId id="2147309267" r:id="rId117"/>
    <p:sldId id="306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351"/>
            <p14:sldId id="2147309271"/>
            <p14:sldId id="2147309332"/>
            <p14:sldId id="2147309333"/>
            <p14:sldId id="2147309334"/>
          </p14:sldIdLst>
        </p14:section>
        <p14:section name="DSP" id="{769EEEE8-7313-4E3E-AC0F-163C5A927B3F}">
          <p14:sldIdLst>
            <p14:sldId id="257"/>
            <p14:sldId id="2147309335"/>
            <p14:sldId id="2147309288"/>
            <p14:sldId id="2147309229"/>
            <p14:sldId id="258"/>
            <p14:sldId id="259"/>
            <p14:sldId id="2147309336"/>
            <p14:sldId id="2147309290"/>
            <p14:sldId id="265"/>
            <p14:sldId id="261"/>
            <p14:sldId id="263"/>
            <p14:sldId id="2147309292"/>
            <p14:sldId id="338"/>
            <p14:sldId id="2147309294"/>
            <p14:sldId id="268"/>
            <p14:sldId id="273"/>
            <p14:sldId id="2147309352"/>
          </p14:sldIdLst>
        </p14:section>
        <p14:section name="Incremental computation" id="{58747F73-CA40-4C5F-8755-F065BDC15337}">
          <p14:sldIdLst>
            <p14:sldId id="369"/>
            <p14:sldId id="2147309295"/>
            <p14:sldId id="2147309296"/>
            <p14:sldId id="2147309337"/>
            <p14:sldId id="2147309297"/>
            <p14:sldId id="2147309346"/>
            <p14:sldId id="2147309298"/>
            <p14:sldId id="371"/>
            <p14:sldId id="2147309299"/>
          </p14:sldIdLst>
        </p14:section>
        <p14:section name="Optimizing circuits" id="{48703A8F-2887-453B-8039-1E34982CEC62}">
          <p14:sldIdLst>
            <p14:sldId id="313"/>
            <p14:sldId id="2147309300"/>
            <p14:sldId id="357"/>
          </p14:sldIdLst>
        </p14:section>
        <p14:section name="Relational algebra" id="{A8293622-2174-4916-A7E5-25134F50EBE0}">
          <p14:sldIdLst>
            <p14:sldId id="370"/>
            <p14:sldId id="288"/>
            <p14:sldId id="281"/>
            <p14:sldId id="282"/>
            <p14:sldId id="377"/>
            <p14:sldId id="353"/>
            <p14:sldId id="2147309211"/>
            <p14:sldId id="2147309212"/>
            <p14:sldId id="2147309213"/>
            <p14:sldId id="2147309214"/>
            <p14:sldId id="2147309329"/>
            <p14:sldId id="2147309320"/>
            <p14:sldId id="2147309306"/>
            <p14:sldId id="2147309347"/>
            <p14:sldId id="2147309348"/>
            <p14:sldId id="2147309360"/>
            <p14:sldId id="2147309341"/>
            <p14:sldId id="2147309358"/>
            <p14:sldId id="2147309326"/>
          </p14:sldIdLst>
        </p14:section>
        <p14:section name="Extra" id="{E5F3158D-7788-4C84-B58B-EAD0188BF70B}">
          <p14:sldIdLst>
            <p14:sldId id="336"/>
            <p14:sldId id="2147309343"/>
            <p14:sldId id="2147309355"/>
            <p14:sldId id="346"/>
            <p14:sldId id="2147309301"/>
            <p14:sldId id="363"/>
            <p14:sldId id="2147309269"/>
            <p14:sldId id="2147309268"/>
            <p14:sldId id="2147309284"/>
            <p14:sldId id="2147309315"/>
            <p14:sldId id="2147309316"/>
            <p14:sldId id="2147309317"/>
            <p14:sldId id="2147309318"/>
            <p14:sldId id="376"/>
            <p14:sldId id="374"/>
            <p14:sldId id="292"/>
            <p14:sldId id="293"/>
            <p14:sldId id="294"/>
            <p14:sldId id="360"/>
            <p14:sldId id="295"/>
            <p14:sldId id="319"/>
            <p14:sldId id="290"/>
            <p14:sldId id="296"/>
            <p14:sldId id="315"/>
            <p14:sldId id="382"/>
            <p14:sldId id="358"/>
            <p14:sldId id="366"/>
            <p14:sldId id="2147309235"/>
            <p14:sldId id="2147309236"/>
            <p14:sldId id="2147309242"/>
            <p14:sldId id="2147309241"/>
            <p14:sldId id="2147309243"/>
            <p14:sldId id="2147309245"/>
            <p14:sldId id="2147309246"/>
            <p14:sldId id="2147309240"/>
            <p14:sldId id="2147309247"/>
            <p14:sldId id="2147309237"/>
            <p14:sldId id="2147309248"/>
            <p14:sldId id="379"/>
            <p14:sldId id="2147309238"/>
            <p14:sldId id="2147309250"/>
            <p14:sldId id="2147309251"/>
            <p14:sldId id="2147309252"/>
            <p14:sldId id="2147309253"/>
            <p14:sldId id="2147309254"/>
            <p14:sldId id="2147309255"/>
            <p14:sldId id="2147309232"/>
            <p14:sldId id="2147309233"/>
            <p14:sldId id="2147309231"/>
            <p14:sldId id="2147309256"/>
            <p14:sldId id="2147309257"/>
            <p14:sldId id="2147309258"/>
            <p14:sldId id="2147309259"/>
            <p14:sldId id="2147309260"/>
            <p14:sldId id="2147309261"/>
            <p14:sldId id="2147309262"/>
            <p14:sldId id="2147309239"/>
            <p14:sldId id="2147309263"/>
            <p14:sldId id="2147309264"/>
            <p14:sldId id="2147309265"/>
            <p14:sldId id="2147309266"/>
            <p14:sldId id="2147309267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92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4C3B9BBF-DBEA-4B4F-9360-2D434B5F2C77}"/>
    <pc:docChg chg="delSld modSection">
      <pc:chgData name="Mihai Budiu" userId="3fe408b5c12bb05c" providerId="LiveId" clId="{4C3B9BBF-DBEA-4B4F-9360-2D434B5F2C77}" dt="2024-09-20T16:25:23.637" v="0" actId="47"/>
      <pc:docMkLst>
        <pc:docMk/>
      </pc:docMkLst>
      <pc:sldChg chg="del">
        <pc:chgData name="Mihai Budiu" userId="3fe408b5c12bb05c" providerId="LiveId" clId="{4C3B9BBF-DBEA-4B4F-9360-2D434B5F2C77}" dt="2024-09-20T16:25:23.637" v="0" actId="47"/>
        <pc:sldMkLst>
          <pc:docMk/>
          <pc:sldMk cId="613974031" sldId="2147309308"/>
        </pc:sldMkLst>
      </pc:sldChg>
    </pc:docChg>
  </pc:docChgLst>
  <pc:docChgLst>
    <pc:chgData name="Mihai Budiu" userId="3fe408b5c12bb05c" providerId="LiveId" clId="{AFAEAD6A-D7F5-41C7-A3E2-9A867BFBA3C1}"/>
    <pc:docChg chg="undo custSel addSld delSld modSld sldOrd modSection">
      <pc:chgData name="Mihai Budiu" userId="3fe408b5c12bb05c" providerId="LiveId" clId="{AFAEAD6A-D7F5-41C7-A3E2-9A867BFBA3C1}" dt="2024-09-19T05:12:53.114" v="778" actId="20577"/>
      <pc:docMkLst>
        <pc:docMk/>
      </pc:docMkLst>
      <pc:sldChg chg="addSp delSp modSp mod">
        <pc:chgData name="Mihai Budiu" userId="3fe408b5c12bb05c" providerId="LiveId" clId="{AFAEAD6A-D7F5-41C7-A3E2-9A867BFBA3C1}" dt="2024-09-14T15:53:18.267" v="382" actId="1076"/>
        <pc:sldMkLst>
          <pc:docMk/>
          <pc:sldMk cId="359428115" sldId="256"/>
        </pc:sldMkLst>
        <pc:spChg chg="mod">
          <ac:chgData name="Mihai Budiu" userId="3fe408b5c12bb05c" providerId="LiveId" clId="{AFAEAD6A-D7F5-41C7-A3E2-9A867BFBA3C1}" dt="2024-09-11T17:05:58.205" v="370" actId="20577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AFAEAD6A-D7F5-41C7-A3E2-9A867BFBA3C1}" dt="2024-09-14T15:53:11.557" v="381" actId="20577"/>
          <ac:spMkLst>
            <pc:docMk/>
            <pc:sldMk cId="359428115" sldId="256"/>
            <ac:spMk id="3" creationId="{8E98FC00-57FC-44CF-92E8-56E4B9431A64}"/>
          </ac:spMkLst>
        </pc:spChg>
        <pc:picChg chg="add mod">
          <ac:chgData name="Mihai Budiu" userId="3fe408b5c12bb05c" providerId="LiveId" clId="{AFAEAD6A-D7F5-41C7-A3E2-9A867BFBA3C1}" dt="2024-09-01T17:38:11.694" v="38"/>
          <ac:picMkLst>
            <pc:docMk/>
            <pc:sldMk cId="359428115" sldId="256"/>
            <ac:picMk id="4" creationId="{331D17F2-A725-1E10-F12F-B6C0FEF9628F}"/>
          </ac:picMkLst>
        </pc:picChg>
        <pc:picChg chg="add mod">
          <ac:chgData name="Mihai Budiu" userId="3fe408b5c12bb05c" providerId="LiveId" clId="{AFAEAD6A-D7F5-41C7-A3E2-9A867BFBA3C1}" dt="2024-09-01T17:38:11.694" v="38"/>
          <ac:picMkLst>
            <pc:docMk/>
            <pc:sldMk cId="359428115" sldId="256"/>
            <ac:picMk id="5" creationId="{1A980427-447F-2556-FC14-ABDB87CE54F7}"/>
          </ac:picMkLst>
        </pc:picChg>
        <pc:picChg chg="del mod">
          <ac:chgData name="Mihai Budiu" userId="3fe408b5c12bb05c" providerId="LiveId" clId="{AFAEAD6A-D7F5-41C7-A3E2-9A867BFBA3C1}" dt="2024-09-14T15:52:45.431" v="371" actId="478"/>
          <ac:picMkLst>
            <pc:docMk/>
            <pc:sldMk cId="359428115" sldId="256"/>
            <ac:picMk id="6" creationId="{A318188B-A18A-BFA4-4327-B0E57C09962E}"/>
          </ac:picMkLst>
        </pc:picChg>
        <pc:picChg chg="add mod">
          <ac:chgData name="Mihai Budiu" userId="3fe408b5c12bb05c" providerId="LiveId" clId="{AFAEAD6A-D7F5-41C7-A3E2-9A867BFBA3C1}" dt="2024-09-14T15:53:18.267" v="382" actId="1076"/>
          <ac:picMkLst>
            <pc:docMk/>
            <pc:sldMk cId="359428115" sldId="256"/>
            <ac:picMk id="7" creationId="{94C38D6F-905C-D210-EB05-0176A96529A6}"/>
          </ac:picMkLst>
        </pc:picChg>
      </pc:sldChg>
      <pc:sldChg chg="modSp mod">
        <pc:chgData name="Mihai Budiu" userId="3fe408b5c12bb05c" providerId="LiveId" clId="{AFAEAD6A-D7F5-41C7-A3E2-9A867BFBA3C1}" dt="2024-09-01T17:49:49.604" v="312" actId="20577"/>
        <pc:sldMkLst>
          <pc:docMk/>
          <pc:sldMk cId="2452161966" sldId="257"/>
        </pc:sldMkLst>
        <pc:spChg chg="mod">
          <ac:chgData name="Mihai Budiu" userId="3fe408b5c12bb05c" providerId="LiveId" clId="{AFAEAD6A-D7F5-41C7-A3E2-9A867BFBA3C1}" dt="2024-09-01T17:49:49.604" v="312" actId="20577"/>
          <ac:spMkLst>
            <pc:docMk/>
            <pc:sldMk cId="2452161966" sldId="257"/>
            <ac:spMk id="3" creationId="{979C1E40-3AA4-43F6-A029-D08F2910CB22}"/>
          </ac:spMkLst>
        </pc:spChg>
      </pc:sldChg>
      <pc:sldChg chg="add">
        <pc:chgData name="Mihai Budiu" userId="3fe408b5c12bb05c" providerId="LiveId" clId="{AFAEAD6A-D7F5-41C7-A3E2-9A867BFBA3C1}" dt="2024-09-18T23:20:36.425" v="468"/>
        <pc:sldMkLst>
          <pc:docMk/>
          <pc:sldMk cId="1574262195" sldId="258"/>
        </pc:sldMkLst>
      </pc:sldChg>
      <pc:sldChg chg="add">
        <pc:chgData name="Mihai Budiu" userId="3fe408b5c12bb05c" providerId="LiveId" clId="{AFAEAD6A-D7F5-41C7-A3E2-9A867BFBA3C1}" dt="2024-09-18T23:20:36.425" v="468"/>
        <pc:sldMkLst>
          <pc:docMk/>
          <pc:sldMk cId="78374372" sldId="259"/>
        </pc:sldMkLst>
      </pc:sldChg>
      <pc:sldChg chg="add">
        <pc:chgData name="Mihai Budiu" userId="3fe408b5c12bb05c" providerId="LiveId" clId="{AFAEAD6A-D7F5-41C7-A3E2-9A867BFBA3C1}" dt="2024-09-18T23:22:57.658" v="470"/>
        <pc:sldMkLst>
          <pc:docMk/>
          <pc:sldMk cId="3961980958" sldId="261"/>
        </pc:sldMkLst>
      </pc:sldChg>
      <pc:sldChg chg="add">
        <pc:chgData name="Mihai Budiu" userId="3fe408b5c12bb05c" providerId="LiveId" clId="{AFAEAD6A-D7F5-41C7-A3E2-9A867BFBA3C1}" dt="2024-09-18T23:22:57.658" v="470"/>
        <pc:sldMkLst>
          <pc:docMk/>
          <pc:sldMk cId="3572706360" sldId="263"/>
        </pc:sldMkLst>
      </pc:sldChg>
      <pc:sldChg chg="add">
        <pc:chgData name="Mihai Budiu" userId="3fe408b5c12bb05c" providerId="LiveId" clId="{AFAEAD6A-D7F5-41C7-A3E2-9A867BFBA3C1}" dt="2024-09-18T23:22:57.658" v="470"/>
        <pc:sldMkLst>
          <pc:docMk/>
          <pc:sldMk cId="4067653492" sldId="265"/>
        </pc:sldMkLst>
      </pc:sldChg>
      <pc:sldChg chg="modSp mod">
        <pc:chgData name="Mihai Budiu" userId="3fe408b5c12bb05c" providerId="LiveId" clId="{AFAEAD6A-D7F5-41C7-A3E2-9A867BFBA3C1}" dt="2024-09-01T17:45:37.106" v="291" actId="20577"/>
        <pc:sldMkLst>
          <pc:docMk/>
          <pc:sldMk cId="1651621493" sldId="313"/>
        </pc:sldMkLst>
        <pc:spChg chg="mod">
          <ac:chgData name="Mihai Budiu" userId="3fe408b5c12bb05c" providerId="LiveId" clId="{AFAEAD6A-D7F5-41C7-A3E2-9A867BFBA3C1}" dt="2024-09-01T17:45:37.106" v="291" actId="20577"/>
          <ac:spMkLst>
            <pc:docMk/>
            <pc:sldMk cId="1651621493" sldId="313"/>
            <ac:spMk id="3" creationId="{F8D657E4-8E4C-41B4-8648-739DCC6B07DF}"/>
          </ac:spMkLst>
        </pc:spChg>
      </pc:sldChg>
      <pc:sldChg chg="add">
        <pc:chgData name="Mihai Budiu" userId="3fe408b5c12bb05c" providerId="LiveId" clId="{AFAEAD6A-D7F5-41C7-A3E2-9A867BFBA3C1}" dt="2024-09-18T23:23:45.028" v="474"/>
        <pc:sldMkLst>
          <pc:docMk/>
          <pc:sldMk cId="3900368947" sldId="338"/>
        </pc:sldMkLst>
      </pc:sldChg>
      <pc:sldChg chg="modSp mod">
        <pc:chgData name="Mihai Budiu" userId="3fe408b5c12bb05c" providerId="LiveId" clId="{AFAEAD6A-D7F5-41C7-A3E2-9A867BFBA3C1}" dt="2024-09-01T17:49:58.030" v="326" actId="20577"/>
        <pc:sldMkLst>
          <pc:docMk/>
          <pc:sldMk cId="2779003683" sldId="369"/>
        </pc:sldMkLst>
        <pc:spChg chg="mod">
          <ac:chgData name="Mihai Budiu" userId="3fe408b5c12bb05c" providerId="LiveId" clId="{AFAEAD6A-D7F5-41C7-A3E2-9A867BFBA3C1}" dt="2024-09-01T17:49:58.030" v="326" actId="20577"/>
          <ac:spMkLst>
            <pc:docMk/>
            <pc:sldMk cId="2779003683" sldId="369"/>
            <ac:spMk id="3" creationId="{979C1E40-3AA4-43F6-A029-D08F2910CB22}"/>
          </ac:spMkLst>
        </pc:spChg>
      </pc:sldChg>
      <pc:sldChg chg="modSp mod">
        <pc:chgData name="Mihai Budiu" userId="3fe408b5c12bb05c" providerId="LiveId" clId="{AFAEAD6A-D7F5-41C7-A3E2-9A867BFBA3C1}" dt="2024-09-01T17:50:11.209" v="354" actId="20577"/>
        <pc:sldMkLst>
          <pc:docMk/>
          <pc:sldMk cId="1557886295" sldId="370"/>
        </pc:sldMkLst>
        <pc:spChg chg="mod">
          <ac:chgData name="Mihai Budiu" userId="3fe408b5c12bb05c" providerId="LiveId" clId="{AFAEAD6A-D7F5-41C7-A3E2-9A867BFBA3C1}" dt="2024-09-01T17:50:11.209" v="354" actId="20577"/>
          <ac:spMkLst>
            <pc:docMk/>
            <pc:sldMk cId="1557886295" sldId="370"/>
            <ac:spMk id="3" creationId="{979C1E40-3AA4-43F6-A029-D08F2910CB22}"/>
          </ac:spMkLst>
        </pc:spChg>
      </pc:sldChg>
      <pc:sldChg chg="add del">
        <pc:chgData name="Mihai Budiu" userId="3fe408b5c12bb05c" providerId="LiveId" clId="{AFAEAD6A-D7F5-41C7-A3E2-9A867BFBA3C1}" dt="2024-09-18T23:23:03.561" v="471" actId="47"/>
        <pc:sldMkLst>
          <pc:docMk/>
          <pc:sldMk cId="3569735897" sldId="2147309228"/>
        </pc:sldMkLst>
      </pc:sldChg>
      <pc:sldChg chg="add">
        <pc:chgData name="Mihai Budiu" userId="3fe408b5c12bb05c" providerId="LiveId" clId="{AFAEAD6A-D7F5-41C7-A3E2-9A867BFBA3C1}" dt="2024-09-18T23:21:05.418" v="469"/>
        <pc:sldMkLst>
          <pc:docMk/>
          <pc:sldMk cId="3105822643" sldId="2147309229"/>
        </pc:sldMkLst>
      </pc:sldChg>
      <pc:sldChg chg="modSp mod">
        <pc:chgData name="Mihai Budiu" userId="3fe408b5c12bb05c" providerId="LiveId" clId="{AFAEAD6A-D7F5-41C7-A3E2-9A867BFBA3C1}" dt="2024-09-18T22:50:29.537" v="391" actId="20577"/>
        <pc:sldMkLst>
          <pc:docMk/>
          <pc:sldMk cId="1022273770" sldId="2147309271"/>
        </pc:sldMkLst>
        <pc:spChg chg="mod">
          <ac:chgData name="Mihai Budiu" userId="3fe408b5c12bb05c" providerId="LiveId" clId="{AFAEAD6A-D7F5-41C7-A3E2-9A867BFBA3C1}" dt="2024-09-18T22:50:29.537" v="391" actId="20577"/>
          <ac:spMkLst>
            <pc:docMk/>
            <pc:sldMk cId="1022273770" sldId="2147309271"/>
            <ac:spMk id="3" creationId="{67E45A9F-F2A3-59EF-123C-80B72B21C765}"/>
          </ac:spMkLst>
        </pc:spChg>
        <pc:spChg chg="mod">
          <ac:chgData name="Mihai Budiu" userId="3fe408b5c12bb05c" providerId="LiveId" clId="{AFAEAD6A-D7F5-41C7-A3E2-9A867BFBA3C1}" dt="2024-09-01T17:40:28.455" v="221" actId="1076"/>
          <ac:spMkLst>
            <pc:docMk/>
            <pc:sldMk cId="1022273770" sldId="2147309271"/>
            <ac:spMk id="9" creationId="{BC014720-4537-86EC-B967-10578C4EFDF7}"/>
          </ac:spMkLst>
        </pc:spChg>
        <pc:picChg chg="mod">
          <ac:chgData name="Mihai Budiu" userId="3fe408b5c12bb05c" providerId="LiveId" clId="{AFAEAD6A-D7F5-41C7-A3E2-9A867BFBA3C1}" dt="2024-09-01T17:40:22.031" v="220" actId="14100"/>
          <ac:picMkLst>
            <pc:docMk/>
            <pc:sldMk cId="1022273770" sldId="2147309271"/>
            <ac:picMk id="5" creationId="{4031C079-B23A-E018-D134-D0DBFC65EBD1}"/>
          </ac:picMkLst>
        </pc:picChg>
        <pc:picChg chg="mod">
          <ac:chgData name="Mihai Budiu" userId="3fe408b5c12bb05c" providerId="LiveId" clId="{AFAEAD6A-D7F5-41C7-A3E2-9A867BFBA3C1}" dt="2024-09-01T17:40:30.658" v="222" actId="1076"/>
          <ac:picMkLst>
            <pc:docMk/>
            <pc:sldMk cId="1022273770" sldId="2147309271"/>
            <ac:picMk id="10" creationId="{BA2A371F-BB0F-D2D2-FE32-E468F2B87827}"/>
          </ac:picMkLst>
        </pc:picChg>
      </pc:sldChg>
      <pc:sldChg chg="del">
        <pc:chgData name="Mihai Budiu" userId="3fe408b5c12bb05c" providerId="LiveId" clId="{AFAEAD6A-D7F5-41C7-A3E2-9A867BFBA3C1}" dt="2024-09-18T23:12:18.413" v="460" actId="47"/>
        <pc:sldMkLst>
          <pc:docMk/>
          <pc:sldMk cId="600009139" sldId="2147309282"/>
        </pc:sldMkLst>
      </pc:sldChg>
      <pc:sldChg chg="add del">
        <pc:chgData name="Mihai Budiu" userId="3fe408b5c12bb05c" providerId="LiveId" clId="{AFAEAD6A-D7F5-41C7-A3E2-9A867BFBA3C1}" dt="2024-09-01T17:42:31.257" v="237" actId="47"/>
        <pc:sldMkLst>
          <pc:docMk/>
          <pc:sldMk cId="1387068674" sldId="2147309289"/>
        </pc:sldMkLst>
      </pc:sldChg>
      <pc:sldChg chg="ord">
        <pc:chgData name="Mihai Budiu" userId="3fe408b5c12bb05c" providerId="LiveId" clId="{AFAEAD6A-D7F5-41C7-A3E2-9A867BFBA3C1}" dt="2024-09-18T23:23:16.622" v="473"/>
        <pc:sldMkLst>
          <pc:docMk/>
          <pc:sldMk cId="76788648" sldId="2147309290"/>
        </pc:sldMkLst>
      </pc:sldChg>
      <pc:sldChg chg="del">
        <pc:chgData name="Mihai Budiu" userId="3fe408b5c12bb05c" providerId="LiveId" clId="{AFAEAD6A-D7F5-41C7-A3E2-9A867BFBA3C1}" dt="2024-09-01T17:41:52.968" v="233" actId="47"/>
        <pc:sldMkLst>
          <pc:docMk/>
          <pc:sldMk cId="902034712" sldId="2147309291"/>
        </pc:sldMkLst>
      </pc:sldChg>
      <pc:sldChg chg="modSp mod">
        <pc:chgData name="Mihai Budiu" userId="3fe408b5c12bb05c" providerId="LiveId" clId="{AFAEAD6A-D7F5-41C7-A3E2-9A867BFBA3C1}" dt="2024-09-01T17:50:04.315" v="340" actId="20577"/>
        <pc:sldMkLst>
          <pc:docMk/>
          <pc:sldMk cId="2863807349" sldId="2147309297"/>
        </pc:sldMkLst>
        <pc:spChg chg="mod">
          <ac:chgData name="Mihai Budiu" userId="3fe408b5c12bb05c" providerId="LiveId" clId="{AFAEAD6A-D7F5-41C7-A3E2-9A867BFBA3C1}" dt="2024-09-01T17:50:04.315" v="340" actId="20577"/>
          <ac:spMkLst>
            <pc:docMk/>
            <pc:sldMk cId="2863807349" sldId="2147309297"/>
            <ac:spMk id="3" creationId="{979C1E40-3AA4-43F6-A029-D08F2910CB22}"/>
          </ac:spMkLst>
        </pc:spChg>
      </pc:sldChg>
      <pc:sldChg chg="ord">
        <pc:chgData name="Mihai Budiu" userId="3fe408b5c12bb05c" providerId="LiveId" clId="{AFAEAD6A-D7F5-41C7-A3E2-9A867BFBA3C1}" dt="2024-09-18T23:08:06.884" v="455"/>
        <pc:sldMkLst>
          <pc:docMk/>
          <pc:sldMk cId="580741849" sldId="2147309299"/>
        </pc:sldMkLst>
      </pc:sldChg>
      <pc:sldChg chg="modSp add mod">
        <pc:chgData name="Mihai Budiu" userId="3fe408b5c12bb05c" providerId="LiveId" clId="{AFAEAD6A-D7F5-41C7-A3E2-9A867BFBA3C1}" dt="2024-09-01T17:51:03.722" v="360" actId="113"/>
        <pc:sldMkLst>
          <pc:docMk/>
          <pc:sldMk cId="128230462" sldId="2147309306"/>
        </pc:sldMkLst>
        <pc:spChg chg="mod">
          <ac:chgData name="Mihai Budiu" userId="3fe408b5c12bb05c" providerId="LiveId" clId="{AFAEAD6A-D7F5-41C7-A3E2-9A867BFBA3C1}" dt="2024-09-01T17:51:03.722" v="360" actId="113"/>
          <ac:spMkLst>
            <pc:docMk/>
            <pc:sldMk cId="128230462" sldId="2147309306"/>
            <ac:spMk id="3" creationId="{979C1E40-3AA4-43F6-A029-D08F2910CB22}"/>
          </ac:spMkLst>
        </pc:spChg>
      </pc:sldChg>
      <pc:sldChg chg="del">
        <pc:chgData name="Mihai Budiu" userId="3fe408b5c12bb05c" providerId="LiveId" clId="{AFAEAD6A-D7F5-41C7-A3E2-9A867BFBA3C1}" dt="2024-09-18T22:49:55.924" v="384" actId="47"/>
        <pc:sldMkLst>
          <pc:docMk/>
          <pc:sldMk cId="2208046232" sldId="2147309307"/>
        </pc:sldMkLst>
      </pc:sldChg>
      <pc:sldChg chg="del">
        <pc:chgData name="Mihai Budiu" userId="3fe408b5c12bb05c" providerId="LiveId" clId="{AFAEAD6A-D7F5-41C7-A3E2-9A867BFBA3C1}" dt="2024-09-01T17:41:26.333" v="229" actId="47"/>
        <pc:sldMkLst>
          <pc:docMk/>
          <pc:sldMk cId="977022299" sldId="2147309310"/>
        </pc:sldMkLst>
      </pc:sldChg>
      <pc:sldChg chg="del">
        <pc:chgData name="Mihai Budiu" userId="3fe408b5c12bb05c" providerId="LiveId" clId="{AFAEAD6A-D7F5-41C7-A3E2-9A867BFBA3C1}" dt="2024-09-18T23:11:43.475" v="459" actId="47"/>
        <pc:sldMkLst>
          <pc:docMk/>
          <pc:sldMk cId="3569780351" sldId="2147309311"/>
        </pc:sldMkLst>
      </pc:sldChg>
      <pc:sldChg chg="del">
        <pc:chgData name="Mihai Budiu" userId="3fe408b5c12bb05c" providerId="LiveId" clId="{AFAEAD6A-D7F5-41C7-A3E2-9A867BFBA3C1}" dt="2024-09-01T17:41:26.333" v="229" actId="47"/>
        <pc:sldMkLst>
          <pc:docMk/>
          <pc:sldMk cId="2068883407" sldId="2147309312"/>
        </pc:sldMkLst>
      </pc:sldChg>
      <pc:sldChg chg="del">
        <pc:chgData name="Mihai Budiu" userId="3fe408b5c12bb05c" providerId="LiveId" clId="{AFAEAD6A-D7F5-41C7-A3E2-9A867BFBA3C1}" dt="2024-09-01T17:51:42.232" v="363" actId="2696"/>
        <pc:sldMkLst>
          <pc:docMk/>
          <pc:sldMk cId="1538199328" sldId="2147309319"/>
        </pc:sldMkLst>
      </pc:sldChg>
      <pc:sldChg chg="del">
        <pc:chgData name="Mihai Budiu" userId="3fe408b5c12bb05c" providerId="LiveId" clId="{AFAEAD6A-D7F5-41C7-A3E2-9A867BFBA3C1}" dt="2024-09-01T17:51:42.232" v="363" actId="2696"/>
        <pc:sldMkLst>
          <pc:docMk/>
          <pc:sldMk cId="225052942" sldId="2147309321"/>
        </pc:sldMkLst>
      </pc:sldChg>
      <pc:sldChg chg="del">
        <pc:chgData name="Mihai Budiu" userId="3fe408b5c12bb05c" providerId="LiveId" clId="{AFAEAD6A-D7F5-41C7-A3E2-9A867BFBA3C1}" dt="2024-09-01T17:51:42.232" v="363" actId="2696"/>
        <pc:sldMkLst>
          <pc:docMk/>
          <pc:sldMk cId="974197168" sldId="2147309322"/>
        </pc:sldMkLst>
      </pc:sldChg>
      <pc:sldChg chg="del">
        <pc:chgData name="Mihai Budiu" userId="3fe408b5c12bb05c" providerId="LiveId" clId="{AFAEAD6A-D7F5-41C7-A3E2-9A867BFBA3C1}" dt="2024-09-01T17:51:42.232" v="363" actId="2696"/>
        <pc:sldMkLst>
          <pc:docMk/>
          <pc:sldMk cId="2930347854" sldId="2147309323"/>
        </pc:sldMkLst>
      </pc:sldChg>
      <pc:sldChg chg="del">
        <pc:chgData name="Mihai Budiu" userId="3fe408b5c12bb05c" providerId="LiveId" clId="{AFAEAD6A-D7F5-41C7-A3E2-9A867BFBA3C1}" dt="2024-09-01T17:51:42.232" v="363" actId="2696"/>
        <pc:sldMkLst>
          <pc:docMk/>
          <pc:sldMk cId="3175323958" sldId="2147309324"/>
        </pc:sldMkLst>
      </pc:sldChg>
      <pc:sldChg chg="del">
        <pc:chgData name="Mihai Budiu" userId="3fe408b5c12bb05c" providerId="LiveId" clId="{AFAEAD6A-D7F5-41C7-A3E2-9A867BFBA3C1}" dt="2024-09-01T17:51:42.232" v="363" actId="2696"/>
        <pc:sldMkLst>
          <pc:docMk/>
          <pc:sldMk cId="1720960219" sldId="2147309325"/>
        </pc:sldMkLst>
      </pc:sldChg>
      <pc:sldChg chg="modSp mod ord">
        <pc:chgData name="Mihai Budiu" userId="3fe408b5c12bb05c" providerId="LiveId" clId="{AFAEAD6A-D7F5-41C7-A3E2-9A867BFBA3C1}" dt="2024-09-18T23:24:38.123" v="485" actId="20577"/>
        <pc:sldMkLst>
          <pc:docMk/>
          <pc:sldMk cId="2364897043" sldId="2147309326"/>
        </pc:sldMkLst>
        <pc:spChg chg="mod">
          <ac:chgData name="Mihai Budiu" userId="3fe408b5c12bb05c" providerId="LiveId" clId="{AFAEAD6A-D7F5-41C7-A3E2-9A867BFBA3C1}" dt="2024-09-18T23:24:38.123" v="485" actId="20577"/>
          <ac:spMkLst>
            <pc:docMk/>
            <pc:sldMk cId="2364897043" sldId="2147309326"/>
            <ac:spMk id="7" creationId="{A09757A0-C796-20BA-848B-B41658932CDA}"/>
          </ac:spMkLst>
        </pc:spChg>
      </pc:sldChg>
      <pc:sldChg chg="del">
        <pc:chgData name="Mihai Budiu" userId="3fe408b5c12bb05c" providerId="LiveId" clId="{AFAEAD6A-D7F5-41C7-A3E2-9A867BFBA3C1}" dt="2024-09-01T17:51:42.232" v="363" actId="2696"/>
        <pc:sldMkLst>
          <pc:docMk/>
          <pc:sldMk cId="558217952" sldId="2147309327"/>
        </pc:sldMkLst>
      </pc:sldChg>
      <pc:sldChg chg="add del">
        <pc:chgData name="Mihai Budiu" userId="3fe408b5c12bb05c" providerId="LiveId" clId="{AFAEAD6A-D7F5-41C7-A3E2-9A867BFBA3C1}" dt="2024-09-01T17:41:16.886" v="227"/>
        <pc:sldMkLst>
          <pc:docMk/>
          <pc:sldMk cId="2664214746" sldId="2147309328"/>
        </pc:sldMkLst>
      </pc:sldChg>
      <pc:sldChg chg="add del">
        <pc:chgData name="Mihai Budiu" userId="3fe408b5c12bb05c" providerId="LiveId" clId="{AFAEAD6A-D7F5-41C7-A3E2-9A867BFBA3C1}" dt="2024-09-01T17:48:42.508" v="297"/>
        <pc:sldMkLst>
          <pc:docMk/>
          <pc:sldMk cId="2045127147" sldId="2147309329"/>
        </pc:sldMkLst>
      </pc:sldChg>
      <pc:sldChg chg="add del">
        <pc:chgData name="Mihai Budiu" userId="3fe408b5c12bb05c" providerId="LiveId" clId="{AFAEAD6A-D7F5-41C7-A3E2-9A867BFBA3C1}" dt="2024-09-01T17:41:23.249" v="228"/>
        <pc:sldMkLst>
          <pc:docMk/>
          <pc:sldMk cId="3151723956" sldId="2147309332"/>
        </pc:sldMkLst>
      </pc:sldChg>
      <pc:sldChg chg="add">
        <pc:chgData name="Mihai Budiu" userId="3fe408b5c12bb05c" providerId="LiveId" clId="{AFAEAD6A-D7F5-41C7-A3E2-9A867BFBA3C1}" dt="2024-09-01T17:41:23.249" v="228"/>
        <pc:sldMkLst>
          <pc:docMk/>
          <pc:sldMk cId="51529607" sldId="2147309333"/>
        </pc:sldMkLst>
      </pc:sldChg>
      <pc:sldChg chg="add del">
        <pc:chgData name="Mihai Budiu" userId="3fe408b5c12bb05c" providerId="LiveId" clId="{AFAEAD6A-D7F5-41C7-A3E2-9A867BFBA3C1}" dt="2024-09-01T17:41:16.886" v="227"/>
        <pc:sldMkLst>
          <pc:docMk/>
          <pc:sldMk cId="986004907" sldId="2147309333"/>
        </pc:sldMkLst>
      </pc:sldChg>
      <pc:sldChg chg="add">
        <pc:chgData name="Mihai Budiu" userId="3fe408b5c12bb05c" providerId="LiveId" clId="{AFAEAD6A-D7F5-41C7-A3E2-9A867BFBA3C1}" dt="2024-09-01T17:41:23.249" v="228"/>
        <pc:sldMkLst>
          <pc:docMk/>
          <pc:sldMk cId="279872481" sldId="2147309334"/>
        </pc:sldMkLst>
      </pc:sldChg>
      <pc:sldChg chg="add del">
        <pc:chgData name="Mihai Budiu" userId="3fe408b5c12bb05c" providerId="LiveId" clId="{AFAEAD6A-D7F5-41C7-A3E2-9A867BFBA3C1}" dt="2024-09-01T17:41:16.886" v="227"/>
        <pc:sldMkLst>
          <pc:docMk/>
          <pc:sldMk cId="956737137" sldId="2147309334"/>
        </pc:sldMkLst>
      </pc:sldChg>
      <pc:sldChg chg="modSp add mod ord">
        <pc:chgData name="Mihai Budiu" userId="3fe408b5c12bb05c" providerId="LiveId" clId="{AFAEAD6A-D7F5-41C7-A3E2-9A867BFBA3C1}" dt="2024-09-18T22:51:14.260" v="411" actId="20577"/>
        <pc:sldMkLst>
          <pc:docMk/>
          <pc:sldMk cId="977179724" sldId="2147309335"/>
        </pc:sldMkLst>
        <pc:spChg chg="mod">
          <ac:chgData name="Mihai Budiu" userId="3fe408b5c12bb05c" providerId="LiveId" clId="{AFAEAD6A-D7F5-41C7-A3E2-9A867BFBA3C1}" dt="2024-09-18T22:51:14.260" v="411" actId="20577"/>
          <ac:spMkLst>
            <pc:docMk/>
            <pc:sldMk cId="977179724" sldId="2147309335"/>
            <ac:spMk id="2" creationId="{4CBD7276-D14A-4D34-A879-77D79FC7414A}"/>
          </ac:spMkLst>
        </pc:spChg>
      </pc:sldChg>
      <pc:sldChg chg="add">
        <pc:chgData name="Mihai Budiu" userId="3fe408b5c12bb05c" providerId="LiveId" clId="{AFAEAD6A-D7F5-41C7-A3E2-9A867BFBA3C1}" dt="2024-09-01T17:42:25.026" v="236"/>
        <pc:sldMkLst>
          <pc:docMk/>
          <pc:sldMk cId="2839587674" sldId="2147309336"/>
        </pc:sldMkLst>
      </pc:sldChg>
      <pc:sldChg chg="modSp add mod ord">
        <pc:chgData name="Mihai Budiu" userId="3fe408b5c12bb05c" providerId="LiveId" clId="{AFAEAD6A-D7F5-41C7-A3E2-9A867BFBA3C1}" dt="2024-09-01T17:47:42.617" v="293"/>
        <pc:sldMkLst>
          <pc:docMk/>
          <pc:sldMk cId="2058854902" sldId="2147309337"/>
        </pc:sldMkLst>
        <pc:spChg chg="mod">
          <ac:chgData name="Mihai Budiu" userId="3fe408b5c12bb05c" providerId="LiveId" clId="{AFAEAD6A-D7F5-41C7-A3E2-9A867BFBA3C1}" dt="2024-09-01T17:43:46.785" v="240" actId="404"/>
          <ac:spMkLst>
            <pc:docMk/>
            <pc:sldMk cId="2058854902" sldId="2147309337"/>
            <ac:spMk id="13" creationId="{71723679-72A6-8080-4C3C-8A1EA7CB8F35}"/>
          </ac:spMkLst>
        </pc:spChg>
      </pc:sldChg>
      <pc:sldChg chg="addSp delSp modSp add mod modClrScheme chgLayout">
        <pc:chgData name="Mihai Budiu" userId="3fe408b5c12bb05c" providerId="LiveId" clId="{AFAEAD6A-D7F5-41C7-A3E2-9A867BFBA3C1}" dt="2024-09-19T05:10:10.170" v="685" actId="1038"/>
        <pc:sldMkLst>
          <pc:docMk/>
          <pc:sldMk cId="1223987862" sldId="2147309341"/>
        </pc:sldMkLst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2" creationId="{AE583646-8B78-F627-4AFD-EB14AC573D5C}"/>
          </ac:spMkLst>
        </pc:spChg>
        <pc:spChg chg="add 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3" creationId="{A31A6015-F266-FA8B-BACB-B2AE25A16FF0}"/>
          </ac:spMkLst>
        </pc:spChg>
        <pc:spChg chg="add 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4" creationId="{420C22E0-DCD6-140B-1662-A2A2432AFD24}"/>
          </ac:spMkLst>
        </pc:spChg>
        <pc:spChg chg="add 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5" creationId="{3D5438DB-8140-5034-06C6-A59DF6B7EF12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6" creationId="{19287BD4-B3ED-45D9-0099-C3154B91C4DD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7" creationId="{55A85A54-91C4-B7D8-ABA9-845C191E8B0C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8" creationId="{E82E44BF-15A1-AE1F-17E1-21EA53F381E4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9" creationId="{AA06C19B-188E-DE9B-EA7F-CE6F8B804AA1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10" creationId="{83D830A1-49FD-474D-3C75-D8CC596AC540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11" creationId="{12D0EC79-CD64-FF5C-8D1B-E295324DA617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12" creationId="{0C1C82D3-294D-F977-AD18-89DDA09B5232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13" creationId="{0ECE1DF8-6B07-24B2-F7F3-7D0F980DA7B9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14" creationId="{8C7A8427-BF08-800A-C840-8127886EEC7A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15" creationId="{9E798A6F-03ED-2AE1-6A97-AC4631980337}"/>
          </ac:spMkLst>
        </pc:spChg>
        <pc:spChg chg="add mod ord">
          <ac:chgData name="Mihai Budiu" userId="3fe408b5c12bb05c" providerId="LiveId" clId="{AFAEAD6A-D7F5-41C7-A3E2-9A867BFBA3C1}" dt="2024-09-19T05:10:04.266" v="648" actId="14100"/>
          <ac:spMkLst>
            <pc:docMk/>
            <pc:sldMk cId="1223987862" sldId="2147309341"/>
            <ac:spMk id="16" creationId="{ACD75953-AB3E-B77D-2F7A-8A84860BC6E4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17" creationId="{DB3F79EB-7DBA-3393-0705-A47B7D51016D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18" creationId="{018F032D-841C-EA3A-65CA-A7331628C9C3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19" creationId="{6B7D8931-B14A-65F7-3D7A-2BF0A939C515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20" creationId="{D985244C-686E-D108-4B2B-0DE2DDCC2707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21" creationId="{97E5718B-9E9E-7555-CC1B-B0924522AEE3}"/>
          </ac:spMkLst>
        </pc:spChg>
        <pc:spChg chg="del mod">
          <ac:chgData name="Mihai Budiu" userId="3fe408b5c12bb05c" providerId="LiveId" clId="{AFAEAD6A-D7F5-41C7-A3E2-9A867BFBA3C1}" dt="2024-09-19T05:07:14.126" v="546" actId="478"/>
          <ac:spMkLst>
            <pc:docMk/>
            <pc:sldMk cId="1223987862" sldId="2147309341"/>
            <ac:spMk id="22" creationId="{EB9A53C8-29EC-F3CA-34C9-57C7C955E1D3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23" creationId="{860D0835-B0D4-633F-76A8-8D29D99C04F1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24" creationId="{4AFEF94A-403C-CE3E-F39C-FC7A19B0C322}"/>
          </ac:spMkLst>
        </pc:spChg>
        <pc:spChg chg="del mod">
          <ac:chgData name="Mihai Budiu" userId="3fe408b5c12bb05c" providerId="LiveId" clId="{AFAEAD6A-D7F5-41C7-A3E2-9A867BFBA3C1}" dt="2024-09-19T05:07:14.126" v="548"/>
          <ac:spMkLst>
            <pc:docMk/>
            <pc:sldMk cId="1223987862" sldId="2147309341"/>
            <ac:spMk id="27" creationId="{0E2A1F8D-C1CD-F693-2691-0C4880322278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29" creationId="{0AFCE8F0-2EC5-8459-D7CF-879EFF086811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30" creationId="{E665479D-A1F5-FD77-4963-52E8D4F86F71}"/>
          </ac:spMkLst>
        </pc:spChg>
        <pc:spChg chg="del mod">
          <ac:chgData name="Mihai Budiu" userId="3fe408b5c12bb05c" providerId="LiveId" clId="{AFAEAD6A-D7F5-41C7-A3E2-9A867BFBA3C1}" dt="2024-09-19T05:09:12.203" v="575" actId="478"/>
          <ac:spMkLst>
            <pc:docMk/>
            <pc:sldMk cId="1223987862" sldId="2147309341"/>
            <ac:spMk id="31" creationId="{351322CA-81EA-BFC0-AF98-E510979A1BF2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32" creationId="{F091C6AD-8836-577C-0C83-8D085FBACAD4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33" creationId="{B6DD88EB-4F73-351B-B89E-671FA0C7BB00}"/>
          </ac:spMkLst>
        </pc:spChg>
        <pc:spChg chg="mod">
          <ac:chgData name="Mihai Budiu" userId="3fe408b5c12bb05c" providerId="LiveId" clId="{AFAEAD6A-D7F5-41C7-A3E2-9A867BFBA3C1}" dt="2024-09-19T05:10:10.170" v="685" actId="1038"/>
          <ac:spMkLst>
            <pc:docMk/>
            <pc:sldMk cId="1223987862" sldId="2147309341"/>
            <ac:spMk id="35" creationId="{8DBB1706-BBC8-5BB2-733B-62E56BA1D994}"/>
          </ac:spMkLst>
        </pc:spChg>
      </pc:sldChg>
      <pc:sldChg chg="add">
        <pc:chgData name="Mihai Budiu" userId="3fe408b5c12bb05c" providerId="LiveId" clId="{AFAEAD6A-D7F5-41C7-A3E2-9A867BFBA3C1}" dt="2024-09-18T23:11:39.117" v="458"/>
        <pc:sldMkLst>
          <pc:docMk/>
          <pc:sldMk cId="4133910261" sldId="2147309343"/>
        </pc:sldMkLst>
      </pc:sldChg>
      <pc:sldChg chg="modSp add del mod">
        <pc:chgData name="Mihai Budiu" userId="3fe408b5c12bb05c" providerId="LiveId" clId="{AFAEAD6A-D7F5-41C7-A3E2-9A867BFBA3C1}" dt="2024-09-18T22:53:13.250" v="451" actId="113"/>
        <pc:sldMkLst>
          <pc:docMk/>
          <pc:sldMk cId="2170915590" sldId="2147309346"/>
        </pc:sldMkLst>
        <pc:spChg chg="mod">
          <ac:chgData name="Mihai Budiu" userId="3fe408b5c12bb05c" providerId="LiveId" clId="{AFAEAD6A-D7F5-41C7-A3E2-9A867BFBA3C1}" dt="2024-09-18T22:53:13.250" v="451" actId="113"/>
          <ac:spMkLst>
            <pc:docMk/>
            <pc:sldMk cId="2170915590" sldId="2147309346"/>
            <ac:spMk id="2" creationId="{3163D863-75BB-8392-9097-252452925390}"/>
          </ac:spMkLst>
        </pc:spChg>
        <pc:spChg chg="mod">
          <ac:chgData name="Mihai Budiu" userId="3fe408b5c12bb05c" providerId="LiveId" clId="{AFAEAD6A-D7F5-41C7-A3E2-9A867BFBA3C1}" dt="2024-09-18T22:52:48.098" v="431" actId="20577"/>
          <ac:spMkLst>
            <pc:docMk/>
            <pc:sldMk cId="2170915590" sldId="2147309346"/>
            <ac:spMk id="61" creationId="{D5B820FF-5F49-C19C-81B9-9D83B1384DE3}"/>
          </ac:spMkLst>
        </pc:spChg>
        <pc:spChg chg="mod">
          <ac:chgData name="Mihai Budiu" userId="3fe408b5c12bb05c" providerId="LiveId" clId="{AFAEAD6A-D7F5-41C7-A3E2-9A867BFBA3C1}" dt="2024-09-18T22:52:53.402" v="434" actId="20577"/>
          <ac:spMkLst>
            <pc:docMk/>
            <pc:sldMk cId="2170915590" sldId="2147309346"/>
            <ac:spMk id="76" creationId="{66CA8997-8F13-64AC-8D83-35357A4B9C31}"/>
          </ac:spMkLst>
        </pc:spChg>
      </pc:sldChg>
      <pc:sldChg chg="add">
        <pc:chgData name="Mihai Budiu" userId="3fe408b5c12bb05c" providerId="LiveId" clId="{AFAEAD6A-D7F5-41C7-A3E2-9A867BFBA3C1}" dt="2024-09-01T17:49:25.125" v="298"/>
        <pc:sldMkLst>
          <pc:docMk/>
          <pc:sldMk cId="1125818259" sldId="2147309347"/>
        </pc:sldMkLst>
      </pc:sldChg>
      <pc:sldChg chg="modSp add mod">
        <pc:chgData name="Mihai Budiu" userId="3fe408b5c12bb05c" providerId="LiveId" clId="{AFAEAD6A-D7F5-41C7-A3E2-9A867BFBA3C1}" dt="2024-09-01T17:51:15.680" v="361" actId="20577"/>
        <pc:sldMkLst>
          <pc:docMk/>
          <pc:sldMk cId="30442994" sldId="2147309348"/>
        </pc:sldMkLst>
        <pc:spChg chg="mod">
          <ac:chgData name="Mihai Budiu" userId="3fe408b5c12bb05c" providerId="LiveId" clId="{AFAEAD6A-D7F5-41C7-A3E2-9A867BFBA3C1}" dt="2024-09-01T17:51:15.680" v="361" actId="20577"/>
          <ac:spMkLst>
            <pc:docMk/>
            <pc:sldMk cId="30442994" sldId="2147309348"/>
            <ac:spMk id="3" creationId="{DD1639EA-3D3F-90DC-3781-1E28C689D208}"/>
          </ac:spMkLst>
        </pc:spChg>
      </pc:sldChg>
      <pc:sldChg chg="add del">
        <pc:chgData name="Mihai Budiu" userId="3fe408b5c12bb05c" providerId="LiveId" clId="{AFAEAD6A-D7F5-41C7-A3E2-9A867BFBA3C1}" dt="2024-09-19T05:05:11.438" v="487" actId="47"/>
        <pc:sldMkLst>
          <pc:docMk/>
          <pc:sldMk cId="2096061050" sldId="2147309349"/>
        </pc:sldMkLst>
      </pc:sldChg>
      <pc:sldChg chg="modSp add del mod">
        <pc:chgData name="Mihai Budiu" userId="3fe408b5c12bb05c" providerId="LiveId" clId="{AFAEAD6A-D7F5-41C7-A3E2-9A867BFBA3C1}" dt="2024-09-19T05:11:49.554" v="739" actId="47"/>
        <pc:sldMkLst>
          <pc:docMk/>
          <pc:sldMk cId="3991683311" sldId="2147309350"/>
        </pc:sldMkLst>
        <pc:spChg chg="mod">
          <ac:chgData name="Mihai Budiu" userId="3fe408b5c12bb05c" providerId="LiveId" clId="{AFAEAD6A-D7F5-41C7-A3E2-9A867BFBA3C1}" dt="2024-09-18T23:12:29.919" v="465" actId="20577"/>
          <ac:spMkLst>
            <pc:docMk/>
            <pc:sldMk cId="3991683311" sldId="2147309350"/>
            <ac:spMk id="3" creationId="{ED507A74-BA96-077C-E5BA-1CE9E4EB622E}"/>
          </ac:spMkLst>
        </pc:spChg>
      </pc:sldChg>
      <pc:sldChg chg="add">
        <pc:chgData name="Mihai Budiu" userId="3fe408b5c12bb05c" providerId="LiveId" clId="{AFAEAD6A-D7F5-41C7-A3E2-9A867BFBA3C1}" dt="2024-09-18T22:49:52.170" v="383"/>
        <pc:sldMkLst>
          <pc:docMk/>
          <pc:sldMk cId="2926815257" sldId="2147309351"/>
        </pc:sldMkLst>
      </pc:sldChg>
      <pc:sldChg chg="add del">
        <pc:chgData name="Mihai Budiu" userId="3fe408b5c12bb05c" providerId="LiveId" clId="{AFAEAD6A-D7F5-41C7-A3E2-9A867BFBA3C1}" dt="2024-09-01T17:51:30.181" v="362" actId="47"/>
        <pc:sldMkLst>
          <pc:docMk/>
          <pc:sldMk cId="3455413870" sldId="2147309351"/>
        </pc:sldMkLst>
      </pc:sldChg>
      <pc:sldChg chg="add modAnim">
        <pc:chgData name="Mihai Budiu" userId="3fe408b5c12bb05c" providerId="LiveId" clId="{AFAEAD6A-D7F5-41C7-A3E2-9A867BFBA3C1}" dt="2024-09-18T23:10:40.690" v="457"/>
        <pc:sldMkLst>
          <pc:docMk/>
          <pc:sldMk cId="2137954803" sldId="2147309352"/>
        </pc:sldMkLst>
      </pc:sldChg>
      <pc:sldChg chg="add">
        <pc:chgData name="Mihai Budiu" userId="3fe408b5c12bb05c" providerId="LiveId" clId="{AFAEAD6A-D7F5-41C7-A3E2-9A867BFBA3C1}" dt="2024-09-18T23:12:58.594" v="466"/>
        <pc:sldMkLst>
          <pc:docMk/>
          <pc:sldMk cId="3742390309" sldId="2147309354"/>
        </pc:sldMkLst>
      </pc:sldChg>
      <pc:sldChg chg="add">
        <pc:chgData name="Mihai Budiu" userId="3fe408b5c12bb05c" providerId="LiveId" clId="{AFAEAD6A-D7F5-41C7-A3E2-9A867BFBA3C1}" dt="2024-09-18T23:19:42.095" v="467"/>
        <pc:sldMkLst>
          <pc:docMk/>
          <pc:sldMk cId="2106317209" sldId="2147309355"/>
        </pc:sldMkLst>
      </pc:sldChg>
      <pc:sldChg chg="modSp new del mod">
        <pc:chgData name="Mihai Budiu" userId="3fe408b5c12bb05c" providerId="LiveId" clId="{AFAEAD6A-D7F5-41C7-A3E2-9A867BFBA3C1}" dt="2024-09-19T05:11:45.259" v="738" actId="47"/>
        <pc:sldMkLst>
          <pc:docMk/>
          <pc:sldMk cId="487734481" sldId="2147309356"/>
        </pc:sldMkLst>
        <pc:spChg chg="mod">
          <ac:chgData name="Mihai Budiu" userId="3fe408b5c12bb05c" providerId="LiveId" clId="{AFAEAD6A-D7F5-41C7-A3E2-9A867BFBA3C1}" dt="2024-09-19T05:10:49.401" v="707" actId="20577"/>
          <ac:spMkLst>
            <pc:docMk/>
            <pc:sldMk cId="487734481" sldId="2147309356"/>
            <ac:spMk id="2" creationId="{C6484EFD-1022-2C59-E77C-F633BAAB5ECD}"/>
          </ac:spMkLst>
        </pc:spChg>
      </pc:sldChg>
      <pc:sldChg chg="addSp modSp add del">
        <pc:chgData name="Mihai Budiu" userId="3fe408b5c12bb05c" providerId="LiveId" clId="{AFAEAD6A-D7F5-41C7-A3E2-9A867BFBA3C1}" dt="2024-09-19T05:11:42.553" v="737" actId="47"/>
        <pc:sldMkLst>
          <pc:docMk/>
          <pc:sldMk cId="841536303" sldId="2147309357"/>
        </pc:sldMkLst>
        <pc:cxnChg chg="add mod">
          <ac:chgData name="Mihai Budiu" userId="3fe408b5c12bb05c" providerId="LiveId" clId="{AFAEAD6A-D7F5-41C7-A3E2-9A867BFBA3C1}" dt="2024-09-19T05:10:54.404" v="710" actId="571"/>
          <ac:cxnSpMkLst>
            <pc:docMk/>
            <pc:sldMk cId="841536303" sldId="2147309357"/>
            <ac:cxnSpMk id="4" creationId="{837F6C5A-CCEE-70C4-3853-B3416500042B}"/>
          </ac:cxnSpMkLst>
        </pc:cxnChg>
      </pc:sldChg>
      <pc:sldChg chg="addSp modSp add mod modClrScheme chgLayout">
        <pc:chgData name="Mihai Budiu" userId="3fe408b5c12bb05c" providerId="LiveId" clId="{AFAEAD6A-D7F5-41C7-A3E2-9A867BFBA3C1}" dt="2024-09-19T05:11:32.563" v="736" actId="20577"/>
        <pc:sldMkLst>
          <pc:docMk/>
          <pc:sldMk cId="1666927300" sldId="2147309358"/>
        </pc:sldMkLst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3" creationId="{E63BDFDD-C467-3C1A-AC40-BD2DF99AA1CC}"/>
          </ac:spMkLst>
        </pc:spChg>
        <pc:spChg chg="add mod ord">
          <ac:chgData name="Mihai Budiu" userId="3fe408b5c12bb05c" providerId="LiveId" clId="{AFAEAD6A-D7F5-41C7-A3E2-9A867BFBA3C1}" dt="2024-09-19T05:11:32.563" v="736" actId="20577"/>
          <ac:spMkLst>
            <pc:docMk/>
            <pc:sldMk cId="1666927300" sldId="2147309358"/>
            <ac:spMk id="4" creationId="{83BF65A9-26BF-D43F-9030-D1C92DD88A81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6" creationId="{C486E295-4560-5CE4-E7FC-D5D6525AF0E7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8" creationId="{76DDD40B-4FE6-48BE-1F7E-D0EED307DA01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20" creationId="{FB01B22A-3EDC-FF80-7E44-4DE28975EA04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27" creationId="{4F94CAA1-16DB-5487-D457-0A208F73AE4B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33" creationId="{DC8ED856-3198-BEB0-BF21-CF1C1F561DE7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35" creationId="{5FC2D5BB-652F-ABFF-27DB-BADC736A1BF6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40" creationId="{648DB2B6-325B-A714-4A72-52980A2F1FD2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42" creationId="{C54CCAD6-B39A-B122-1DB3-6738289D2357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44" creationId="{D165CD78-F6B2-E9AF-6D6D-24BFC17BF642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57" creationId="{52CF5514-8657-81BC-8103-74E8918B34D9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58" creationId="{F418ED1D-E81E-E19B-8CF8-2D073CAD3B52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59" creationId="{BBB1CEB9-0CE5-CA55-92DE-D14015F43C11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60" creationId="{229D28D9-BF37-26FA-7F48-8DB2B303B2DC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61" creationId="{FEBD777B-266D-B7BC-FB86-98DD5A153493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63" creationId="{6B8E749A-25C3-1245-51A7-FD56FCD639BB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64" creationId="{D6D4A91C-A7F5-1CE1-CEF9-B90B13FDEEC2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65" creationId="{EA0C0C46-F78F-DAA3-A37B-06C109422E55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66" creationId="{C70211E0-4FA9-CA5E-3427-26F69997384F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67" creationId="{C6FAB143-C622-05F7-A3B5-AD40AC35F196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69" creationId="{92D11B29-09DA-3968-8A6F-68AB93BCDD44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0" creationId="{46CB6DFF-0373-C0E7-AA62-74B9A7275210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1" creationId="{CE201964-5B91-FBE5-B374-398346731F51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2" creationId="{5047441D-CA77-141C-1C41-22E91A55461E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3" creationId="{5D2527C4-28E2-12E5-0D4A-1BEE3E34F52F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4" creationId="{00ED905D-C7B3-0F2A-F4B9-B7069A47DDC4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5" creationId="{6FA5073A-AB3E-4374-FAF9-C0855A1EE931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6" creationId="{872112D2-35B4-9F80-3A5D-0ED00E657B0B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7" creationId="{5CDD5189-0D4D-39CF-33D9-E73AAEDCF7DC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8" creationId="{B1103014-CB7B-FAFA-672E-7931DE0613BC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79" creationId="{F247AC78-2DCC-AB58-234C-7C3B0C3A59C9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81" creationId="{EC9B446D-89E8-C911-BE1E-7FF4D6CDBF5C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84" creationId="{EE633C51-640F-8750-22EA-0AC2AA77DF56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85" creationId="{76AE031E-20FC-4052-1901-99860FB8058D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86" creationId="{421562DD-211F-5AEE-BA33-28EC1BBF48AE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87" creationId="{2D1A827B-5170-6CB3-934C-682D6AB435A7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88" creationId="{BF645AC7-9D60-7D06-69A7-E7CD6C1B91D6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89" creationId="{174B8067-C4F0-B4F9-9EA0-F29CCF10530A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90" creationId="{CEF74D14-6AF9-F93F-7897-96E6EAADA38D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97" creationId="{37B30CD8-DE04-D4BF-93DA-591E8766D277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98" creationId="{BCEED761-D90E-B21E-8064-8F34E929BA5E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99" creationId="{94EE869B-F224-7E5D-BF37-1616BA8936A9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100" creationId="{A4414746-E12A-A43C-D8A8-FBB3A390EFDA}"/>
          </ac:spMkLst>
        </pc:spChg>
        <pc:spChg chg="mod">
          <ac:chgData name="Mihai Budiu" userId="3fe408b5c12bb05c" providerId="LiveId" clId="{AFAEAD6A-D7F5-41C7-A3E2-9A867BFBA3C1}" dt="2024-09-19T05:11:13.986" v="714" actId="1076"/>
          <ac:spMkLst>
            <pc:docMk/>
            <pc:sldMk cId="1666927300" sldId="2147309358"/>
            <ac:spMk id="101" creationId="{C4CD7067-13F2-ED78-D446-910FBF8AE13B}"/>
          </ac:spMkLst>
        </pc:spChg>
        <pc:picChg chg="mod">
          <ac:chgData name="Mihai Budiu" userId="3fe408b5c12bb05c" providerId="LiveId" clId="{AFAEAD6A-D7F5-41C7-A3E2-9A867BFBA3C1}" dt="2024-09-19T05:11:13.986" v="714" actId="1076"/>
          <ac:picMkLst>
            <pc:docMk/>
            <pc:sldMk cId="1666927300" sldId="2147309358"/>
            <ac:picMk id="2" creationId="{0FF2F9FB-6AE5-3AFB-F621-B5BD039F49E0}"/>
          </ac:picMkLst>
        </pc:picChg>
        <pc:picChg chg="mod">
          <ac:chgData name="Mihai Budiu" userId="3fe408b5c12bb05c" providerId="LiveId" clId="{AFAEAD6A-D7F5-41C7-A3E2-9A867BFBA3C1}" dt="2024-09-19T05:11:13.986" v="714" actId="1076"/>
          <ac:picMkLst>
            <pc:docMk/>
            <pc:sldMk cId="1666927300" sldId="2147309358"/>
            <ac:picMk id="5" creationId="{80333C0C-9963-99AE-3BD3-2C6AE5832623}"/>
          </ac:picMkLst>
        </pc:picChg>
        <pc:picChg chg="mod">
          <ac:chgData name="Mihai Budiu" userId="3fe408b5c12bb05c" providerId="LiveId" clId="{AFAEAD6A-D7F5-41C7-A3E2-9A867BFBA3C1}" dt="2024-09-19T05:11:13.986" v="714" actId="1076"/>
          <ac:picMkLst>
            <pc:docMk/>
            <pc:sldMk cId="1666927300" sldId="2147309358"/>
            <ac:picMk id="10" creationId="{2FD120E3-F3EF-BEE2-682D-143BAF9BEC7A}"/>
          </ac:picMkLst>
        </pc:picChg>
        <pc:picChg chg="mod">
          <ac:chgData name="Mihai Budiu" userId="3fe408b5c12bb05c" providerId="LiveId" clId="{AFAEAD6A-D7F5-41C7-A3E2-9A867BFBA3C1}" dt="2024-09-19T05:11:13.986" v="714" actId="1076"/>
          <ac:picMkLst>
            <pc:docMk/>
            <pc:sldMk cId="1666927300" sldId="2147309358"/>
            <ac:picMk id="94" creationId="{FE648A2D-3A2B-03DF-83CD-DD40D74196BC}"/>
          </ac:picMkLst>
        </pc:picChg>
        <pc:picChg chg="mod">
          <ac:chgData name="Mihai Budiu" userId="3fe408b5c12bb05c" providerId="LiveId" clId="{AFAEAD6A-D7F5-41C7-A3E2-9A867BFBA3C1}" dt="2024-09-19T05:11:13.986" v="714" actId="1076"/>
          <ac:picMkLst>
            <pc:docMk/>
            <pc:sldMk cId="1666927300" sldId="2147309358"/>
            <ac:picMk id="96" creationId="{04158322-6D0E-DD89-166B-B25692B6D022}"/>
          </ac:picMkLst>
        </pc:picChg>
        <pc:cxnChg chg="mod">
          <ac:chgData name="Mihai Budiu" userId="3fe408b5c12bb05c" providerId="LiveId" clId="{AFAEAD6A-D7F5-41C7-A3E2-9A867BFBA3C1}" dt="2024-09-19T05:11:13.986" v="714" actId="1076"/>
          <ac:cxnSpMkLst>
            <pc:docMk/>
            <pc:sldMk cId="1666927300" sldId="2147309358"/>
            <ac:cxnSpMk id="9" creationId="{05884FFB-068B-EA63-34AB-5AF208285E68}"/>
          </ac:cxnSpMkLst>
        </pc:cxnChg>
      </pc:sldChg>
      <pc:sldChg chg="new del">
        <pc:chgData name="Mihai Budiu" userId="3fe408b5c12bb05c" providerId="LiveId" clId="{AFAEAD6A-D7F5-41C7-A3E2-9A867BFBA3C1}" dt="2024-09-19T05:12:20.553" v="742" actId="47"/>
        <pc:sldMkLst>
          <pc:docMk/>
          <pc:sldMk cId="1617512668" sldId="2147309359"/>
        </pc:sldMkLst>
      </pc:sldChg>
      <pc:sldChg chg="addSp modSp add mod modClrScheme chgLayout">
        <pc:chgData name="Mihai Budiu" userId="3fe408b5c12bb05c" providerId="LiveId" clId="{AFAEAD6A-D7F5-41C7-A3E2-9A867BFBA3C1}" dt="2024-09-19T05:12:53.114" v="778" actId="20577"/>
        <pc:sldMkLst>
          <pc:docMk/>
          <pc:sldMk cId="3104967741" sldId="2147309360"/>
        </pc:sldMkLst>
        <pc:spChg chg="add mod ord">
          <ac:chgData name="Mihai Budiu" userId="3fe408b5c12bb05c" providerId="LiveId" clId="{AFAEAD6A-D7F5-41C7-A3E2-9A867BFBA3C1}" dt="2024-09-19T05:12:53.114" v="778" actId="20577"/>
          <ac:spMkLst>
            <pc:docMk/>
            <pc:sldMk cId="3104967741" sldId="2147309360"/>
            <ac:spMk id="2" creationId="{F13DDF38-BE00-17A2-D978-8D7760A9172C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6" creationId="{51D1AF21-92A2-7FD9-F984-666D13BCEE13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19" creationId="{25904765-F7F6-BDF8-8856-5CA174407186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21" creationId="{C6F799DB-AA05-1661-5F81-880A5430BF13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22" creationId="{5C9167FD-B620-3A3F-ACDA-0C11A815DC86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23" creationId="{DF377F8C-6B98-023E-B77E-D9E024F6F7B4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24" creationId="{773D1FB9-E0CD-17F7-6D48-6F60B6B18B16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27" creationId="{6AC1AE74-1E0F-D986-1534-6F56E1243463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28" creationId="{9E35E030-21D5-1AC9-77A0-32D2F801EE9B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29" creationId="{691031FF-1E6D-97B2-4121-3C8254CE1888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33" creationId="{BED12ADE-4D1F-BB8E-BAE1-1D7034D60E25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35" creationId="{6997BA66-8BB7-C457-072C-99DCF10411B0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38" creationId="{2133E2F6-F5DE-82C1-E8F5-3E2F0758EB0B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40" creationId="{87FC85C6-47F5-C36A-5AF0-272FE8EE30DD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41" creationId="{8D8E9B11-3F6D-3DB8-A529-DF2F951C1837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42" creationId="{DE7063DD-64CC-72DA-DC84-28A2A72E1786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43" creationId="{7A3C72A3-9C2C-E042-3272-36EADA977B7E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44" creationId="{5EF96B94-362D-F798-D33E-129DFD7D58A2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45" creationId="{D0AD9DCC-7E2B-D4CE-D335-7E7B3B42A954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46" creationId="{6478E2C4-AF48-9988-B78D-7A96C96F7F83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47" creationId="{38844C30-CFAC-5A5D-0B93-CA615444F458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48" creationId="{EB279721-B674-FBF6-A223-00A771052BF3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51" creationId="{3D8B385E-8BE3-67FF-AD67-69E8A80D7410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52" creationId="{56B73B55-38FC-CA96-5F95-25F4EE390E14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53" creationId="{37720057-387C-A1EA-B520-DB4C1A390291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54" creationId="{501D91B0-FE8B-F36C-5FB3-B734FF3C6A0F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55" creationId="{1D24321C-7E2B-1567-9144-1F561D06068D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56" creationId="{DF1B5A42-0E2F-600C-0926-C43FDAAA245D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69" creationId="{0719334B-8930-DCBB-D060-D0C4134DCFB5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70" creationId="{CF5A4CEE-0DC4-3BE1-9347-894EDCB8E866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71" creationId="{A28B316E-089A-F684-6752-0CFE3FBF036B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72" creationId="{75BD6BCD-F85D-EBDB-12B6-F0D21428B521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76" creationId="{0A39ED00-F250-A42C-47D7-45B58BEEBCC0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77" creationId="{A44026B7-4FFF-17E1-8A10-243FC9F0E2A9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79" creationId="{F12C1D39-5DDE-6013-3F5D-33C39282A4C3}"/>
          </ac:spMkLst>
        </pc:spChg>
        <pc:spChg chg="mod">
          <ac:chgData name="Mihai Budiu" userId="3fe408b5c12bb05c" providerId="LiveId" clId="{AFAEAD6A-D7F5-41C7-A3E2-9A867BFBA3C1}" dt="2024-09-19T05:12:27.695" v="743" actId="1076"/>
          <ac:spMkLst>
            <pc:docMk/>
            <pc:sldMk cId="3104967741" sldId="2147309360"/>
            <ac:spMk id="80" creationId="{60C11649-68A9-93F6-B62B-0A9921EEC680}"/>
          </ac:spMkLst>
        </pc:spChg>
        <pc:picChg chg="mod">
          <ac:chgData name="Mihai Budiu" userId="3fe408b5c12bb05c" providerId="LiveId" clId="{AFAEAD6A-D7F5-41C7-A3E2-9A867BFBA3C1}" dt="2024-09-19T05:12:27.695" v="743" actId="1076"/>
          <ac:picMkLst>
            <pc:docMk/>
            <pc:sldMk cId="3104967741" sldId="2147309360"/>
            <ac:picMk id="78" creationId="{0329CA5E-CD79-23F4-1A53-5C11676E22FA}"/>
          </ac:picMkLst>
        </pc:picChg>
        <pc:cxnChg chg="mod">
          <ac:chgData name="Mihai Budiu" userId="3fe408b5c12bb05c" providerId="LiveId" clId="{AFAEAD6A-D7F5-41C7-A3E2-9A867BFBA3C1}" dt="2024-09-19T05:12:27.695" v="743" actId="1076"/>
          <ac:cxnSpMkLst>
            <pc:docMk/>
            <pc:sldMk cId="3104967741" sldId="2147309360"/>
            <ac:cxnSpMk id="20" creationId="{ECB28502-B2DD-93C5-7915-781CC593AD0B}"/>
          </ac:cxnSpMkLst>
        </pc:cxnChg>
        <pc:cxnChg chg="mod">
          <ac:chgData name="Mihai Budiu" userId="3fe408b5c12bb05c" providerId="LiveId" clId="{AFAEAD6A-D7F5-41C7-A3E2-9A867BFBA3C1}" dt="2024-09-19T05:12:27.695" v="743" actId="1076"/>
          <ac:cxnSpMkLst>
            <pc:docMk/>
            <pc:sldMk cId="3104967741" sldId="2147309360"/>
            <ac:cxnSpMk id="31" creationId="{99474072-8CF1-5562-B863-174B07FFC03E}"/>
          </ac:cxnSpMkLst>
        </pc:cxnChg>
      </pc:sldChg>
    </pc:docChg>
  </pc:docChgLst>
  <pc:docChgLst>
    <pc:chgData name="Mihai Budiu" userId="3fe408b5c12bb05c" providerId="LiveId" clId="{1D2CDF77-61A3-4607-9217-5A848B2986ED}"/>
    <pc:docChg chg="delSld modSection">
      <pc:chgData name="Mihai Budiu" userId="3fe408b5c12bb05c" providerId="LiveId" clId="{1D2CDF77-61A3-4607-9217-5A848B2986ED}" dt="2024-09-24T16:10:04.712" v="0" actId="47"/>
      <pc:docMkLst>
        <pc:docMk/>
      </pc:docMkLst>
      <pc:sldChg chg="del">
        <pc:chgData name="Mihai Budiu" userId="3fe408b5c12bb05c" providerId="LiveId" clId="{1D2CDF77-61A3-4607-9217-5A848B2986ED}" dt="2024-09-24T16:10:04.712" v="0" actId="47"/>
        <pc:sldMkLst>
          <pc:docMk/>
          <pc:sldMk cId="3742390309" sldId="2147309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F9DE-BFB2-4685-89CC-6FB073BEC244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1E50-ED38-495B-91F5-65E980816D39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554-4B4E-4E50-98F9-DFBCF1DDB8B0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96BA-5B5D-479A-A214-EADE0AA346CA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BB03-CC59-4C7F-8EA2-2BA6938DA097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06C7-7205-4779-A975-6895B2E94E2C}" type="datetime1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79CC-5107-46D5-932E-276AE8A4352E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9D8D-F9A0-49C8-B576-F8BE1B180D33}" type="datetime1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1B4F-CAFC-41F9-B7A1-772FE95771A1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82C5-7F95-4B76-9E24-06548DFF3356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4C74E-F9D2-463A-B08A-BE54D0A58926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9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outreach.org/articles/group-support-psychotherapy-depression-treatment-uganda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54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png"/><Relationship Id="rId4" Type="http://schemas.openxmlformats.org/officeDocument/2006/relationships/image" Target="../media/image266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nk-cd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48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0" Type="http://schemas.openxmlformats.org/officeDocument/2006/relationships/image" Target="../media/image5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80.png"/><Relationship Id="rId7" Type="http://schemas.openxmlformats.org/officeDocument/2006/relationships/image" Target="../media/image430.png"/><Relationship Id="rId12" Type="http://schemas.openxmlformats.org/officeDocument/2006/relationships/image" Target="../media/image4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71.png"/><Relationship Id="rId5" Type="http://schemas.openxmlformats.org/officeDocument/2006/relationships/image" Target="../media/image40.gif"/><Relationship Id="rId10" Type="http://schemas.openxmlformats.org/officeDocument/2006/relationships/image" Target="../media/image461.png"/><Relationship Id="rId4" Type="http://schemas.openxmlformats.org/officeDocument/2006/relationships/image" Target="../media/image39.jpg"/><Relationship Id="rId9" Type="http://schemas.openxmlformats.org/officeDocument/2006/relationships/image" Target="../media/image4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1.png"/><Relationship Id="rId7" Type="http://schemas.openxmlformats.org/officeDocument/2006/relationships/image" Target="../media/image54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1.png"/><Relationship Id="rId10" Type="http://schemas.openxmlformats.org/officeDocument/2006/relationships/image" Target="../media/image41.jpg"/><Relationship Id="rId4" Type="http://schemas.openxmlformats.org/officeDocument/2006/relationships/image" Target="../media/image511.png"/><Relationship Id="rId9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90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1.png"/><Relationship Id="rId10" Type="http://schemas.openxmlformats.org/officeDocument/2006/relationships/image" Target="../media/image62.png"/><Relationship Id="rId4" Type="http://schemas.openxmlformats.org/officeDocument/2006/relationships/image" Target="../media/image300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0.png"/><Relationship Id="rId5" Type="http://schemas.openxmlformats.org/officeDocument/2006/relationships/image" Target="../media/image77.png"/><Relationship Id="rId10" Type="http://schemas.openxmlformats.org/officeDocument/2006/relationships/image" Target="../media/image820.png"/><Relationship Id="rId4" Type="http://schemas.openxmlformats.org/officeDocument/2006/relationships/image" Target="../media/image76.png"/><Relationship Id="rId9" Type="http://schemas.openxmlformats.org/officeDocument/2006/relationships/image" Target="../media/image8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80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520.png"/><Relationship Id="rId12" Type="http://schemas.openxmlformats.org/officeDocument/2006/relationships/image" Target="../media/image5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60.png"/><Relationship Id="rId5" Type="http://schemas.openxmlformats.org/officeDocument/2006/relationships/image" Target="../media/image11.svg"/><Relationship Id="rId10" Type="http://schemas.openxmlformats.org/officeDocument/2006/relationships/image" Target="../media/image550.png"/><Relationship Id="rId4" Type="http://schemas.openxmlformats.org/officeDocument/2006/relationships/image" Target="../media/image10.png"/><Relationship Id="rId9" Type="http://schemas.openxmlformats.org/officeDocument/2006/relationships/image" Target="../media/image5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9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haibudiu.github.io/work/cv.html#budiu-sigmod24" TargetMode="External"/><Relationship Id="rId2" Type="http://schemas.openxmlformats.org/officeDocument/2006/relationships/hyperlink" Target="https://www.google.com/url?sa=t&amp;source=web&amp;rct=j&amp;opi=89978449&amp;url=https://www.vldb.org/pvldb/vol16/p1601-budiu.pdf&amp;ved=2ahUKEwjwivXC58yFAxUCIzQIHeeuDVIQFnoECAYQAQ&amp;usg=AOvVaw21ZjOjiRzJB47a8nqyGZ3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3.png"/><Relationship Id="rId18" Type="http://schemas.openxmlformats.org/officeDocument/2006/relationships/image" Target="../media/image107.png"/><Relationship Id="rId26" Type="http://schemas.openxmlformats.org/officeDocument/2006/relationships/image" Target="../media/image1140.png"/><Relationship Id="rId3" Type="http://schemas.openxmlformats.org/officeDocument/2006/relationships/image" Target="../media/image980.png"/><Relationship Id="rId21" Type="http://schemas.openxmlformats.org/officeDocument/2006/relationships/image" Target="../media/image109.png"/><Relationship Id="rId7" Type="http://schemas.openxmlformats.org/officeDocument/2006/relationships/image" Target="../media/image100.png"/><Relationship Id="rId12" Type="http://schemas.openxmlformats.org/officeDocument/2006/relationships/image" Target="../media/image79.png"/><Relationship Id="rId17" Type="http://schemas.openxmlformats.org/officeDocument/2006/relationships/image" Target="../media/image88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24" Type="http://schemas.openxmlformats.org/officeDocument/2006/relationships/image" Target="../media/image112.png"/><Relationship Id="rId5" Type="http://schemas.openxmlformats.org/officeDocument/2006/relationships/image" Target="../media/image990.png"/><Relationship Id="rId15" Type="http://schemas.openxmlformats.org/officeDocument/2006/relationships/image" Target="../media/image105.png"/><Relationship Id="rId23" Type="http://schemas.openxmlformats.org/officeDocument/2006/relationships/image" Target="../media/image111.png"/><Relationship Id="rId10" Type="http://schemas.openxmlformats.org/officeDocument/2006/relationships/image" Target="../media/image77.png"/><Relationship Id="rId19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102.png"/><Relationship Id="rId14" Type="http://schemas.openxmlformats.org/officeDocument/2006/relationships/image" Target="../media/image104.png"/><Relationship Id="rId22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3.png"/><Relationship Id="rId18" Type="http://schemas.openxmlformats.org/officeDocument/2006/relationships/image" Target="../media/image122.png"/><Relationship Id="rId3" Type="http://schemas.openxmlformats.org/officeDocument/2006/relationships/image" Target="../media/image990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2.png"/><Relationship Id="rId17" Type="http://schemas.openxmlformats.org/officeDocument/2006/relationships/image" Target="../media/image121.png"/><Relationship Id="rId2" Type="http://schemas.openxmlformats.org/officeDocument/2006/relationships/image" Target="../media/image85.png"/><Relationship Id="rId16" Type="http://schemas.openxmlformats.org/officeDocument/2006/relationships/image" Target="../media/image120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5" Type="http://schemas.openxmlformats.org/officeDocument/2006/relationships/image" Target="../media/image119.png"/><Relationship Id="rId10" Type="http://schemas.openxmlformats.org/officeDocument/2006/relationships/image" Target="../media/image117.png"/><Relationship Id="rId19" Type="http://schemas.openxmlformats.org/officeDocument/2006/relationships/image" Target="../media/image123.png"/><Relationship Id="rId4" Type="http://schemas.openxmlformats.org/officeDocument/2006/relationships/image" Target="../media/image86.png"/><Relationship Id="rId9" Type="http://schemas.openxmlformats.org/officeDocument/2006/relationships/image" Target="../media/image116.png"/><Relationship Id="rId14" Type="http://schemas.openxmlformats.org/officeDocument/2006/relationships/image" Target="../media/image1140.png"/><Relationship Id="rId22" Type="http://schemas.openxmlformats.org/officeDocument/2006/relationships/image" Target="../media/image1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11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300.png"/><Relationship Id="rId5" Type="http://schemas.openxmlformats.org/officeDocument/2006/relationships/image" Target="../media/image117.png"/><Relationship Id="rId10" Type="http://schemas.openxmlformats.org/officeDocument/2006/relationships/image" Target="../media/image102.png"/><Relationship Id="rId4" Type="http://schemas.openxmlformats.org/officeDocument/2006/relationships/image" Target="../media/image116.png"/><Relationship Id="rId9" Type="http://schemas.openxmlformats.org/officeDocument/2006/relationships/image" Target="../media/image1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github.com/tchajed/database-stream-processing-theor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1210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6.png"/><Relationship Id="rId5" Type="http://schemas.openxmlformats.org/officeDocument/2006/relationships/image" Target="../media/image1010.png"/><Relationship Id="rId15" Type="http://schemas.openxmlformats.org/officeDocument/2006/relationships/image" Target="../media/image20.png"/><Relationship Id="rId10" Type="http://schemas.openxmlformats.org/officeDocument/2006/relationships/image" Target="../media/image11.svg"/><Relationship Id="rId4" Type="http://schemas.openxmlformats.org/officeDocument/2006/relationships/image" Target="../media/image910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tes.io/crates/dbsp" TargetMode="External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0.svg"/><Relationship Id="rId7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62.svg"/><Relationship Id="rId10" Type="http://schemas.openxmlformats.org/officeDocument/2006/relationships/image" Target="../media/image3.png"/><Relationship Id="rId4" Type="http://schemas.openxmlformats.org/officeDocument/2006/relationships/image" Target="../media/image161.png"/><Relationship Id="rId9" Type="http://schemas.openxmlformats.org/officeDocument/2006/relationships/image" Target="../media/image16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10.png"/><Relationship Id="rId18" Type="http://schemas.openxmlformats.org/officeDocument/2006/relationships/image" Target="../media/image29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5" Type="http://schemas.openxmlformats.org/officeDocument/2006/relationships/image" Target="../media/image1210.png"/><Relationship Id="rId23" Type="http://schemas.openxmlformats.org/officeDocument/2006/relationships/image" Target="../media/image210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24.png"/><Relationship Id="rId14" Type="http://schemas.openxmlformats.org/officeDocument/2006/relationships/image" Target="../media/image1110.png"/><Relationship Id="rId22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tes.io/crates/dbsp" TargetMode="External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feldera/tree/main/sql-to-dbsp-compil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1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196.png"/><Relationship Id="rId12" Type="http://schemas.openxmlformats.org/officeDocument/2006/relationships/image" Target="../media/image1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87.png"/><Relationship Id="rId5" Type="http://schemas.openxmlformats.org/officeDocument/2006/relationships/image" Target="../media/image10.png"/><Relationship Id="rId10" Type="http://schemas.openxmlformats.org/officeDocument/2006/relationships/image" Target="../media/image186.png"/><Relationship Id="rId4" Type="http://schemas.openxmlformats.org/officeDocument/2006/relationships/image" Target="../media/image183.png"/><Relationship Id="rId9" Type="http://schemas.openxmlformats.org/officeDocument/2006/relationships/image" Target="../media/image1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21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0.png"/><Relationship Id="rId4" Type="http://schemas.openxmlformats.org/officeDocument/2006/relationships/image" Target="../media/image20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DBSP: </a:t>
            </a:r>
            <a:b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b="0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Incremental 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Computation on Streams and Its Applications  to Databases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135" y="4359931"/>
            <a:ext cx="9144000" cy="1864053"/>
          </a:xfrm>
        </p:spPr>
        <p:txBody>
          <a:bodyPr>
            <a:normAutofit/>
          </a:bodyPr>
          <a:lstStyle/>
          <a:p>
            <a:r>
              <a:rPr lang="en-US" sz="3200" dirty="0"/>
              <a:t>Mihai Budiu –                    .</a:t>
            </a:r>
          </a:p>
          <a:p>
            <a:r>
              <a:rPr lang="en-US" sz="3200" dirty="0"/>
              <a:t>September 19, 2024</a:t>
            </a:r>
          </a:p>
          <a:p>
            <a:r>
              <a:rPr lang="en-US" sz="3200" dirty="0"/>
              <a:t>UT Austin</a:t>
            </a:r>
          </a:p>
          <a:p>
            <a:endParaRPr lang="en-US" sz="3200" dirty="0"/>
          </a:p>
        </p:txBody>
      </p:sp>
      <p:pic>
        <p:nvPicPr>
          <p:cNvPr id="4" name="Picture 3" descr="Icon, funnel chart&#10;&#10;Description automatically generated">
            <a:extLst>
              <a:ext uri="{FF2B5EF4-FFF2-40B4-BE49-F238E27FC236}">
                <a16:creationId xmlns:a16="http://schemas.microsoft.com/office/drawing/2014/main" id="{331D17F2-A725-1E10-F12F-B6C0FEF9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8522" y="3574112"/>
            <a:ext cx="3040487" cy="3040487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A980427-447F-2556-FC14-ABDB87CE5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4C38D6F-905C-D210-EB05-0176A9652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70" y="3915841"/>
            <a:ext cx="2023937" cy="8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48DF-9E14-34AD-99B9-60EB93D9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67049"/>
                <a:ext cx="10515600" cy="3109913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general, for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we require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+, −, 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to be a commutative group</a:t>
                </a:r>
                <a:endParaRPr lang="en-US" dirty="0"/>
              </a:p>
              <a:p>
                <a:r>
                  <a:rPr lang="en-US" dirty="0"/>
                  <a:t>Recall that a group has 3 operations:</a:t>
                </a:r>
              </a:p>
              <a:p>
                <a:pPr lvl="1"/>
                <a:r>
                  <a:rPr lang="en-US" dirty="0"/>
                  <a:t>an associative addition operation: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neutral element for addition 0</a:t>
                </a:r>
              </a:p>
              <a:p>
                <a:pPr lvl="1"/>
                <a:r>
                  <a:rPr lang="en-US" dirty="0"/>
                  <a:t>and an inverse for each element (negation):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67049"/>
                <a:ext cx="10515600" cy="3109913"/>
              </a:xfrm>
              <a:blipFill>
                <a:blip r:embed="rId2"/>
                <a:stretch>
                  <a:fillRect l="-1043" t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32123-00F6-4333-25EF-60191396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7F01C210-5E27-98F2-4F86-8F85DDF6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86205" y="0"/>
            <a:ext cx="4805795" cy="27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264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B6C-2830-3F75-BEEF-4DD1FCEF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recursion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D86-D4FE-1B3E-6778-75A0645F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(3) Connect recursive output to input using a delay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(4) Bracket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12CF-6DDC-A24A-8155-382BA9E0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B05D2C-B251-41E0-08F6-509FC32C5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696" y="2548031"/>
            <a:ext cx="2444876" cy="1111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E8510-909F-ACE6-D45D-7AB6D83C4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886" y="4475252"/>
            <a:ext cx="4769095" cy="125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216A6-5024-1845-4B17-1CC22FBE4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83" y="2863604"/>
            <a:ext cx="4769095" cy="12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AF3DA1-FDE3-A36E-599B-05A60971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38273-95A0-EE9C-0857-EA5FACC7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E9FAB6-F1AE-4C96-CBC9-CADEBBE5F67A}"/>
              </a:ext>
            </a:extLst>
          </p:cNvPr>
          <p:cNvSpPr txBox="1"/>
          <p:nvPr/>
        </p:nvSpPr>
        <p:spPr>
          <a:xfrm>
            <a:off x="4647628" y="1729153"/>
            <a:ext cx="378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Scalars (not streams!)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C988AB-27F9-BFCC-5ED5-FDBFB120C794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879731" y="2313928"/>
            <a:ext cx="1662230" cy="8249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C8D75F-CA6B-ACE5-DC4A-362F9B17565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1961" y="2313928"/>
            <a:ext cx="2034935" cy="8249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CA7161-F171-CE0F-228E-204945E0A533}"/>
              </a:ext>
            </a:extLst>
          </p:cNvPr>
          <p:cNvSpPr txBox="1"/>
          <p:nvPr/>
        </p:nvSpPr>
        <p:spPr>
          <a:xfrm>
            <a:off x="5871411" y="5094814"/>
            <a:ext cx="153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Streams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06F67B-5463-05C3-7A4D-7FDE6300AA5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431398" y="3293215"/>
            <a:ext cx="1209326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2368D8-6FE7-3CE2-D6FC-D4C2EA0EEB1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096000" y="3293215"/>
            <a:ext cx="54472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69FE4-50C9-6A34-7CE7-733FBE774CB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43384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4403F1-D6F6-681B-B700-27B24633F2B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1307522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0A787D0-D8CC-4BB3-AB72-7CF0BBBEE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185" y="2940085"/>
            <a:ext cx="4769095" cy="12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C4A7A3-7F12-FDAF-2486-C7356D94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6E87-7E9B-E29C-670D-F8A97F0A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B2907-BFBE-C502-3649-57D3FEEE1E38}"/>
              </a:ext>
            </a:extLst>
          </p:cNvPr>
          <p:cNvSpPr txBox="1"/>
          <p:nvPr/>
        </p:nvSpPr>
        <p:spPr>
          <a:xfrm>
            <a:off x="4214490" y="2536945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FE78-621C-A508-5BD0-7DB7C040A4F5}"/>
              </a:ext>
            </a:extLst>
          </p:cNvPr>
          <p:cNvSpPr txBox="1"/>
          <p:nvPr/>
        </p:nvSpPr>
        <p:spPr>
          <a:xfrm>
            <a:off x="4798881" y="1642814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a,0,0,0,…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B087F7-A8F6-9BF4-FC65-DBD9A3BCEB4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62280" y="2166034"/>
            <a:ext cx="98989" cy="1072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87F58F-7CD0-1F1E-2E4F-037BCA54E923}"/>
              </a:ext>
            </a:extLst>
          </p:cNvPr>
          <p:cNvSpPr txBox="1"/>
          <p:nvPr/>
        </p:nvSpPr>
        <p:spPr>
          <a:xfrm>
            <a:off x="5747389" y="2118736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err="1"/>
              <a:t>a,a,a,a</a:t>
            </a:r>
            <a:r>
              <a:rPr lang="en-US" sz="2800" i="1"/>
              <a:t>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AE29D-D86A-EFA8-CE92-CE9EB832231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08914" y="2641956"/>
            <a:ext cx="503268" cy="596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</p:spPr>
            <p:txBody>
              <a:bodyPr/>
              <a:lstStyle/>
              <a:p>
                <a:r>
                  <a:rPr lang="en-US"/>
                  <a:t>Theorem: this circuit computes fixed-point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  <a:blipFill>
                <a:blip r:embed="rId2"/>
                <a:stretch>
                  <a:fillRect l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</p:spPr>
            <p:txBody>
              <a:bodyPr>
                <a:normAutofit/>
              </a:bodyPr>
              <a:lstStyle/>
              <a:p>
                <a:r>
                  <a:rPr lang="en-US">
                    <a:latin typeface="Cambria Math" panose="02040503050406030204" pitchFamily="18" charset="0"/>
                  </a:rPr>
                  <a:t>Denote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</a:rPr>
                  <a:t> is the value of input </a:t>
                </a:r>
                <a:r>
                  <a:rPr lang="en-US">
                    <a:latin typeface="Consolas" panose="020B0609020204030204" pitchFamily="49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  <a:p>
                <a:r>
                  <a:rPr lang="en-US"/>
                  <a:t>Starting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all outputs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are 0</a:t>
                </a:r>
              </a:p>
              <a:p>
                <a:r>
                  <a:rPr lang="en-US"/>
                  <a:t>(But computation may never converge)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  <a:blipFill>
                <a:blip r:embed="rId3"/>
                <a:stretch>
                  <a:fillRect l="-1043" t="-3289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ECA5-9FA0-6349-55AD-74614473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EF867-A3BF-DC67-179D-BD1C5112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858" y="1564089"/>
            <a:ext cx="4769095" cy="1257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E00C5-AC64-B2EF-8DC8-74820A0F87E6}"/>
                  </a:ext>
                </a:extLst>
              </p:cNvPr>
              <p:cNvSpPr txBox="1"/>
              <p:nvPr/>
            </p:nvSpPr>
            <p:spPr>
              <a:xfrm>
                <a:off x="5912969" y="1564089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E00C5-AC64-B2EF-8DC8-74820A0F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969" y="1564089"/>
                <a:ext cx="3660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B25CB13-39E1-8A78-638C-6DF93122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967" y="4246371"/>
            <a:ext cx="4769095" cy="1257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1EC556-9299-01EA-E97B-5190DC2B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kinds of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337B-C755-852D-6FA8-AA2CC990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Streams were used previously to model time-evolution of a system</a:t>
            </a:r>
          </a:p>
          <a:p>
            <a:r>
              <a:rPr lang="en-US"/>
              <a:t>Now we use streams to model the execution of a loop</a:t>
            </a:r>
          </a:p>
          <a:p>
            <a:pPr lvl="1"/>
            <a:r>
              <a:rPr lang="en-US"/>
              <a:t>The stream values are consecutive values of the variables in the loop body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DC04-E34C-40CD-2B30-79873141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104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E11CE-5B84-F4E9-1B21-5B9AB3C8FCBE}"/>
              </a:ext>
            </a:extLst>
          </p:cNvPr>
          <p:cNvCxnSpPr>
            <a:cxnSpLocks/>
          </p:cNvCxnSpPr>
          <p:nvPr/>
        </p:nvCxnSpPr>
        <p:spPr>
          <a:xfrm>
            <a:off x="5343525" y="3105150"/>
            <a:ext cx="1047750" cy="1276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949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reach</a:t>
            </a: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edge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18412367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A9BD0C-9C5C-39E3-4051-07ECAC10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857" y="1544951"/>
            <a:ext cx="4769095" cy="125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D20C4-8075-9F97-5EB5-1327230C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48" y="3950619"/>
            <a:ext cx="3949903" cy="1181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643009" y="5673953"/>
            <a:ext cx="856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Cycle rule =&gt; correctness of semi-naïve Datalog 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5001809" y="1398990"/>
            <a:ext cx="2331319" cy="1507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42F7DA-D8C9-E936-1154-D276782F8BD7}"/>
              </a:ext>
            </a:extLst>
          </p:cNvPr>
          <p:cNvSpPr/>
          <p:nvPr/>
        </p:nvSpPr>
        <p:spPr>
          <a:xfrm>
            <a:off x="5264507" y="3769352"/>
            <a:ext cx="1445676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Streaming, incremental,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/>
              <a:t>So far we have implemented a recursive </a:t>
            </a:r>
            <a:r>
              <a:rPr lang="en-US" b="1"/>
              <a:t>non-streaming</a:t>
            </a:r>
            <a:r>
              <a:rPr lang="en-US"/>
              <a:t> query</a:t>
            </a:r>
          </a:p>
          <a:p>
            <a:r>
              <a:rPr lang="en-US"/>
              <a:t>To make it incremental we apply the same recipe as before…</a:t>
            </a:r>
          </a:p>
          <a:p>
            <a:r>
              <a:rPr lang="en-US"/>
              <a:t>… treating the non-streaming query as a black-box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107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45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C2B1D9-2924-D0EC-44CF-09E9C2F1D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" r="9564"/>
          <a:stretch/>
        </p:blipFill>
        <p:spPr>
          <a:xfrm>
            <a:off x="2026850" y="5203582"/>
            <a:ext cx="3577537" cy="1054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363"/>
            <a:ext cx="10515600" cy="1325563"/>
          </a:xfrm>
        </p:spPr>
        <p:txBody>
          <a:bodyPr/>
          <a:lstStyle/>
          <a:p>
            <a:r>
              <a:rPr lang="en-US"/>
              <a:t>Lifting and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</p:spPr>
            <p:txBody>
              <a:bodyPr/>
              <a:lstStyle/>
              <a:p>
                <a:endParaRPr lang="en-US"/>
              </a:p>
              <a:p>
                <a:r>
                  <a:rPr lang="en-US"/>
                  <a:t>A circuit like                                                      implements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</a:t>
                </a:r>
                <a:br>
                  <a:rPr lang="en-US"/>
                </a:br>
                <a:endParaRPr lang="en-US"/>
              </a:p>
              <a:p>
                <a:r>
                  <a:rPr lang="en-US"/>
                  <a:t>Use the definition: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/>
                </a:br>
                <a:r>
                  <a:rPr lang="en-US"/>
                  <a:t>by treating the entire circuit like a scalar operator!</a:t>
                </a:r>
              </a:p>
              <a:p>
                <a:r>
                  <a:rPr lang="en-US" b="1"/>
                  <a:t>Theorem</a:t>
                </a:r>
                <a:r>
                  <a:rPr lang="en-US"/>
                  <a:t>: lifting a circuit is the same a lifting every operator</a:t>
                </a:r>
              </a:p>
              <a:p>
                <a:pPr lvl="1"/>
                <a:r>
                  <a:rPr lang="en-US"/>
                  <a:t>Works even for loops</a:t>
                </a:r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  <a:blipFill>
                <a:blip r:embed="rId3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↑(                 )</m:t>
                      </m:r>
                    </m:oMath>
                  </m:oMathPara>
                </a14:m>
                <a:endParaRPr lang="en-US" sz="7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AC45BDB-53C5-99D2-EA9D-A490C4678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132" y="1512926"/>
            <a:ext cx="3726227" cy="6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747869" y="5699201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Apply chain and cycle rules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4838853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03C3-A329-8DDD-AEB4-4957D30C5144}"/>
              </a:ext>
            </a:extLst>
          </p:cNvPr>
          <p:cNvSpPr txBox="1"/>
          <p:nvPr/>
        </p:nvSpPr>
        <p:spPr>
          <a:xfrm>
            <a:off x="648419" y="3538791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Incremental streaming</a:t>
            </a:r>
          </a:p>
          <a:p>
            <a:r>
              <a:rPr lang="en-US" sz="2400"/>
              <a:t>recursive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D1872-373E-2AC7-DDB2-E985F50A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r="19087"/>
          <a:stretch/>
        </p:blipFill>
        <p:spPr>
          <a:xfrm>
            <a:off x="5667554" y="1690688"/>
            <a:ext cx="3778371" cy="1108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E73301-5870-E947-EEE5-282B95F041EC}"/>
              </a:ext>
            </a:extLst>
          </p:cNvPr>
          <p:cNvSpPr txBox="1"/>
          <p:nvPr/>
        </p:nvSpPr>
        <p:spPr>
          <a:xfrm>
            <a:off x="648419" y="1627589"/>
            <a:ext cx="361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Non-incremental streaming</a:t>
            </a:r>
          </a:p>
          <a:p>
            <a:r>
              <a:rPr lang="en-US" sz="2400"/>
              <a:t>recursive query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8F6756-9B1E-70CC-0C3C-B33CBBC88DF3}"/>
              </a:ext>
            </a:extLst>
          </p:cNvPr>
          <p:cNvSpPr/>
          <p:nvPr/>
        </p:nvSpPr>
        <p:spPr>
          <a:xfrm>
            <a:off x="7777744" y="2890332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8FF3B-7E4C-8D50-04E6-9605EE9B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278" y="5407621"/>
            <a:ext cx="4502381" cy="1143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C2F5D1-DDD8-F3C7-B872-4807B171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03" y="3564660"/>
            <a:ext cx="5397777" cy="10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86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BDDE-EA4D-4529-8D59-A22E697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43"/>
            <a:ext cx="10515600" cy="1028071"/>
          </a:xfrm>
        </p:spPr>
        <p:txBody>
          <a:bodyPr/>
          <a:lstStyle/>
          <a:p>
            <a:r>
              <a:rPr lang="en-US" dirty="0"/>
              <a:t>Analog and digital signals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DFCDBFF-4969-429A-B1E6-BCC725C58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1"/>
          <a:stretch/>
        </p:blipFill>
        <p:spPr>
          <a:xfrm>
            <a:off x="0" y="1069923"/>
            <a:ext cx="7148946" cy="267542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E562D39-BCAE-4210-B7EB-31C7D281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5"/>
          <a:stretch/>
        </p:blipFill>
        <p:spPr>
          <a:xfrm>
            <a:off x="4996873" y="4011164"/>
            <a:ext cx="7148946" cy="28468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CC641B-046D-4AC4-9967-E4A67C6097D6}"/>
              </a:ext>
            </a:extLst>
          </p:cNvPr>
          <p:cNvSpPr/>
          <p:nvPr/>
        </p:nvSpPr>
        <p:spPr>
          <a:xfrm rot="2256722">
            <a:off x="5882996" y="3653430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C49E6-F2B3-47AC-B9AB-D49B76110FE4}"/>
              </a:ext>
            </a:extLst>
          </p:cNvPr>
          <p:cNvSpPr txBox="1"/>
          <p:nvPr/>
        </p:nvSpPr>
        <p:spPr>
          <a:xfrm>
            <a:off x="6680200" y="3560680"/>
            <a:ext cx="363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 to digital conversion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C839C4-719C-4AB9-9B88-927007DBA0ED}"/>
              </a:ext>
            </a:extLst>
          </p:cNvPr>
          <p:cNvSpPr/>
          <p:nvPr/>
        </p:nvSpPr>
        <p:spPr>
          <a:xfrm rot="13140626">
            <a:off x="5205664" y="3634222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3F041-A657-45CC-8CEE-FDDB6A90CF98}"/>
              </a:ext>
            </a:extLst>
          </p:cNvPr>
          <p:cNvSpPr txBox="1"/>
          <p:nvPr/>
        </p:nvSpPr>
        <p:spPr>
          <a:xfrm>
            <a:off x="1677178" y="3835921"/>
            <a:ext cx="363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to analog conversion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93A1CB-D3CB-4108-89D5-F45BB6F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8073D-426E-87F1-2084-8925F5EC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0" y="4990345"/>
            <a:ext cx="5397777" cy="1009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 itself is a group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is a group!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 of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110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902AC5-EE08-F000-51CD-D6EBA660BE3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2470921" y="2280373"/>
            <a:ext cx="1889265" cy="40341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585CD9-9A08-5554-E54F-652F3427E543}"/>
              </a:ext>
            </a:extLst>
          </p:cNvPr>
          <p:cNvSpPr/>
          <p:nvPr/>
        </p:nvSpPr>
        <p:spPr>
          <a:xfrm>
            <a:off x="1147482" y="293145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A9A87-AD9E-FA8C-162B-3D74C2CEFBC6}"/>
              </a:ext>
            </a:extLst>
          </p:cNvPr>
          <p:cNvSpPr/>
          <p:nvPr/>
        </p:nvSpPr>
        <p:spPr>
          <a:xfrm>
            <a:off x="3424517" y="2375180"/>
            <a:ext cx="394447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34928-8E16-7C02-206D-C1AAAE5E537A}"/>
              </a:ext>
            </a:extLst>
          </p:cNvPr>
          <p:cNvSpPr/>
          <p:nvPr/>
        </p:nvSpPr>
        <p:spPr>
          <a:xfrm>
            <a:off x="5181600" y="5242065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08532-87DF-69C2-3013-43FEAC33DCC8}"/>
              </a:ext>
            </a:extLst>
          </p:cNvPr>
          <p:cNvSpPr/>
          <p:nvPr/>
        </p:nvSpPr>
        <p:spPr>
          <a:xfrm>
            <a:off x="4267200" y="5233101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AA3C994-00FC-ABFD-AB2F-E755BC83935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18964" y="2585851"/>
            <a:ext cx="251012" cy="263069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936C902-8905-9DC7-C0FC-D638995F43C6}"/>
              </a:ext>
            </a:extLst>
          </p:cNvPr>
          <p:cNvSpPr/>
          <p:nvPr/>
        </p:nvSpPr>
        <p:spPr>
          <a:xfrm>
            <a:off x="7433982" y="5233100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F88728-458A-8C61-E211-3EB9B213F7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18964" y="2585851"/>
            <a:ext cx="4364284" cy="2508401"/>
          </a:xfrm>
          <a:prstGeom prst="bentConnector3">
            <a:avLst>
              <a:gd name="adj1" fmla="val 1000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1B3896E-7B63-5B9C-356E-29F43CD56599}"/>
              </a:ext>
            </a:extLst>
          </p:cNvPr>
          <p:cNvSpPr/>
          <p:nvPr/>
        </p:nvSpPr>
        <p:spPr>
          <a:xfrm>
            <a:off x="6502655" y="527363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FC9A721-027A-E170-C4D5-BEC20AF1B56B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rot="16200000" flipH="1">
            <a:off x="3115661" y="1635632"/>
            <a:ext cx="1920839" cy="535517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6317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BF40-A43A-3396-60D0-353DC39E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/>
                  <a:t>The math works out fine</a:t>
                </a:r>
              </a:p>
              <a:p>
                <a:r>
                  <a:rPr lang="en-US"/>
                  <a:t>Even for higher dimensions</a:t>
                </a:r>
              </a:p>
              <a:p>
                <a:r>
                  <a:rPr lang="en-US"/>
                  <a:t>But it becomes less intuitive</a:t>
                </a:r>
              </a:p>
              <a:p>
                <a:r>
                  <a:rPr lang="en-US"/>
                  <a:t>In particular,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/>
                  <a:t> are very different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  <a:blipFill>
                <a:blip r:embed="rId2"/>
                <a:stretch>
                  <a:fillRect l="-928" t="-9506"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6E4C-553B-BF76-AD2B-9202B1A1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6715A-7442-0C44-D65C-B5270CBC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797" y="1481544"/>
            <a:ext cx="3118937" cy="154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9928-014B-FFE0-F4F6-F0751EF9263C}"/>
              </a:ext>
            </a:extLst>
          </p:cNvPr>
          <p:cNvSpPr txBox="1"/>
          <p:nvPr/>
        </p:nvSpPr>
        <p:spPr>
          <a:xfrm>
            <a:off x="8545859" y="1049308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Loop iterations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3DF52E-680D-B115-ACC3-59D3538288C4}"/>
              </a:ext>
            </a:extLst>
          </p:cNvPr>
          <p:cNvSpPr/>
          <p:nvPr/>
        </p:nvSpPr>
        <p:spPr>
          <a:xfrm>
            <a:off x="8545859" y="132977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55196A-0473-293B-3D45-A513AEAA00E4}"/>
              </a:ext>
            </a:extLst>
          </p:cNvPr>
          <p:cNvSpPr/>
          <p:nvPr/>
        </p:nvSpPr>
        <p:spPr>
          <a:xfrm>
            <a:off x="10624637" y="1631503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B846D-6FB6-086C-D4EA-8E70BB2F6CF4}"/>
              </a:ext>
            </a:extLst>
          </p:cNvPr>
          <p:cNvSpPr txBox="1"/>
          <p:nvPr/>
        </p:nvSpPr>
        <p:spPr>
          <a:xfrm rot="16200000">
            <a:off x="10389520" y="2061664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Transactions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A6D53-2F69-3A2D-C87E-E3CD4D73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71" y="4055762"/>
            <a:ext cx="3817598" cy="1712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AA1411-6FC9-25EF-FCC6-3515D0E1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53" y="4095741"/>
            <a:ext cx="4132412" cy="171295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64B8B8A-0BB7-5CBA-5631-E3519AD62483}"/>
              </a:ext>
            </a:extLst>
          </p:cNvPr>
          <p:cNvSpPr/>
          <p:nvPr/>
        </p:nvSpPr>
        <p:spPr>
          <a:xfrm>
            <a:off x="4543722" y="4322802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748AEA-4814-16C9-51BD-B5B7C1D3EDD0}"/>
              </a:ext>
            </a:extLst>
          </p:cNvPr>
          <p:cNvSpPr txBox="1"/>
          <p:nvPr/>
        </p:nvSpPr>
        <p:spPr>
          <a:xfrm rot="16200000">
            <a:off x="4412956" y="4691510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Shift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34733-4547-62C4-D9F3-C302DC273D5F}"/>
              </a:ext>
            </a:extLst>
          </p:cNvPr>
          <p:cNvSpPr txBox="1"/>
          <p:nvPr/>
        </p:nvSpPr>
        <p:spPr>
          <a:xfrm>
            <a:off x="8545859" y="3712467"/>
            <a:ext cx="110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Shift right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CE5E20-9DAD-FBF5-FC4C-5F5378DFA791}"/>
              </a:ext>
            </a:extLst>
          </p:cNvPr>
          <p:cNvSpPr/>
          <p:nvPr/>
        </p:nvSpPr>
        <p:spPr>
          <a:xfrm>
            <a:off x="8211479" y="399552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Transitive, reflexive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>
                <a:effectLst/>
                <a:latin typeface="Courier New" panose="02070309020205020404" pitchFamily="49" charset="0"/>
              </a:rPr>
              <a:t> E(h: Node, t: Node)</a:t>
            </a:r>
            <a:endParaRPr lang="en-US" sz="3200"/>
          </a:p>
          <a:p>
            <a:pPr marL="0" indent="0">
              <a:buNone/>
            </a:pPr>
            <a:r>
              <a:rPr lang="en-US" sz="320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>
                <a:effectLst/>
                <a:latin typeface="Courier New" panose="02070309020205020404" pitchFamily="49" charset="0"/>
              </a:rPr>
              <a:t> R(s: Node, t: Node)</a:t>
            </a:r>
          </a:p>
          <a:p>
            <a:pPr marL="0" indent="0">
              <a:buNone/>
            </a:pP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x) : - E (x, _).</a:t>
            </a: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x) : - E (_, x).</a:t>
            </a: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y) : - E (x, y).</a:t>
            </a: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y) : - E (x, z), R(z, y).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505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Recursive version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096F20-7DD0-6525-9A90-6D13FD8D3BC2}"/>
              </a:ext>
            </a:extLst>
          </p:cNvPr>
          <p:cNvSpPr/>
          <p:nvPr/>
        </p:nvSpPr>
        <p:spPr>
          <a:xfrm>
            <a:off x="7128479" y="368814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F428104-695E-4451-1DC7-788AED8CB363}"/>
              </a:ext>
            </a:extLst>
          </p:cNvPr>
          <p:cNvSpPr/>
          <p:nvPr/>
        </p:nvSpPr>
        <p:spPr>
          <a:xfrm>
            <a:off x="7128479" y="60971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114</a:t>
            </a:fld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5049513" y="362775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DE18413-5828-4F3B-445E-73BEEB9A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20" y="4282028"/>
            <a:ext cx="6434162" cy="201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5FE45-1408-7CF8-D0A0-FFE008292CD3}"/>
              </a:ext>
            </a:extLst>
          </p:cNvPr>
          <p:cNvSpPr txBox="1"/>
          <p:nvPr/>
        </p:nvSpPr>
        <p:spPr>
          <a:xfrm>
            <a:off x="396815" y="2372264"/>
            <a:ext cx="203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Lifted (streaming)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7F9C3-E2CA-E78D-12EB-BF73C565227A}"/>
              </a:ext>
            </a:extLst>
          </p:cNvPr>
          <p:cNvSpPr txBox="1"/>
          <p:nvPr/>
        </p:nvSpPr>
        <p:spPr>
          <a:xfrm>
            <a:off x="396815" y="5106355"/>
            <a:ext cx="185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Incrementalized</a:t>
            </a:r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268B3-EB5B-975E-A6B9-A06AD237B92B}"/>
              </a:ext>
            </a:extLst>
          </p:cNvPr>
          <p:cNvSpPr/>
          <p:nvPr/>
        </p:nvSpPr>
        <p:spPr>
          <a:xfrm>
            <a:off x="8600536" y="402351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F863-4350-0231-B56E-B7BB4D8A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7" y="1318085"/>
            <a:ext cx="587830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6" y="4467210"/>
            <a:ext cx="6196073" cy="2017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FCDD6-F22F-F9CE-1AD2-C092E80FEBE5}"/>
              </a:ext>
            </a:extLst>
          </p:cNvPr>
          <p:cNvSpPr/>
          <p:nvPr/>
        </p:nvSpPr>
        <p:spPr>
          <a:xfrm>
            <a:off x="6818489" y="5787459"/>
            <a:ext cx="2782711" cy="83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optimize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722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5894263" y="394016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2AA1-42D7-B77C-81AA-1DF8705491EC}"/>
              </a:ext>
            </a:extLst>
          </p:cNvPr>
          <p:cNvSpPr/>
          <p:nvPr/>
        </p:nvSpPr>
        <p:spPr>
          <a:xfrm>
            <a:off x="8678174" y="157000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CB8A5-2760-00DC-A973-D19BA14F75D3}"/>
              </a:ext>
            </a:extLst>
          </p:cNvPr>
          <p:cNvSpPr/>
          <p:nvPr/>
        </p:nvSpPr>
        <p:spPr>
          <a:xfrm>
            <a:off x="6818489" y="5787459"/>
            <a:ext cx="1662123" cy="4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nonlinear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DC3CB-1C4F-38FB-8624-D0A33E7FA3DC}"/>
              </a:ext>
            </a:extLst>
          </p:cNvPr>
          <p:cNvSpPr txBox="1"/>
          <p:nvPr/>
        </p:nvSpPr>
        <p:spPr>
          <a:xfrm>
            <a:off x="496551" y="2462065"/>
            <a:ext cx="1856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Incrementalized</a:t>
            </a:r>
            <a:endParaRPr lang="en-US" sz="2000"/>
          </a:p>
          <a:p>
            <a:r>
              <a:rPr lang="en-US" sz="2000"/>
              <a:t>(previous)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575A-125A-AC42-2979-701B54EE344D}"/>
              </a:ext>
            </a:extLst>
          </p:cNvPr>
          <p:cNvSpPr txBox="1"/>
          <p:nvPr/>
        </p:nvSpPr>
        <p:spPr>
          <a:xfrm>
            <a:off x="496551" y="5335894"/>
            <a:ext cx="203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Apply chain, cycle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8950C6-DAA9-6A12-4A31-DC97C94F07D6}"/>
              </a:ext>
            </a:extLst>
          </p:cNvPr>
          <p:cNvSpPr/>
          <p:nvPr/>
        </p:nvSpPr>
        <p:spPr>
          <a:xfrm>
            <a:off x="3871913" y="4907756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0EC3D7-10A0-FD1C-E56D-E28D8EEC5047}"/>
              </a:ext>
            </a:extLst>
          </p:cNvPr>
          <p:cNvSpPr/>
          <p:nvPr/>
        </p:nvSpPr>
        <p:spPr>
          <a:xfrm>
            <a:off x="6478951" y="5307768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5" grpId="0" animBg="1"/>
      <p:bldP spid="15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035-8E1E-1127-1DBC-40CCE25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(bi)linearity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08B-C6F7-DD97-7CD1-F3A3FA90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4A3483-7CC6-3469-66A8-E2F65ED4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14"/>
            <a:ext cx="10515600" cy="4327407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18376-7E10-6F98-9029-479EE67D37B4}"/>
              </a:ext>
            </a:extLst>
          </p:cNvPr>
          <p:cNvSpPr/>
          <p:nvPr/>
        </p:nvSpPr>
        <p:spPr>
          <a:xfrm>
            <a:off x="2588484" y="2083981"/>
            <a:ext cx="3408279" cy="2732567"/>
          </a:xfrm>
          <a:prstGeom prst="roundRect">
            <a:avLst>
              <a:gd name="adj" fmla="val 928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95A1C-731D-696D-EFAB-C25887151C03}"/>
              </a:ext>
            </a:extLst>
          </p:cNvPr>
          <p:cNvSpPr/>
          <p:nvPr/>
        </p:nvSpPr>
        <p:spPr>
          <a:xfrm>
            <a:off x="7978588" y="4646426"/>
            <a:ext cx="1624928" cy="1422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/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↑(↑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𝑑𝑖𝑠𝑡𝑖𝑛𝑐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/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↑⋈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i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D322AB-0DB4-91A9-9BBD-9F33CF4943A5}"/>
              </a:ext>
            </a:extLst>
          </p:cNvPr>
          <p:cNvSpPr/>
          <p:nvPr/>
        </p:nvSpPr>
        <p:spPr>
          <a:xfrm>
            <a:off x="7532141" y="4527177"/>
            <a:ext cx="2526260" cy="196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/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𝑑𝑖𝑠𝑡𝑖𝑛𝑐𝑡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808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DBSP is inspired by DD</a:t>
                </a:r>
              </a:p>
              <a:p>
                <a:r>
                  <a:rPr lang="en-US" sz="2400">
                    <a:hlinkClick r:id="rId2"/>
                  </a:rPr>
                  <a:t>https://github.com/TimelyDataflow/differential-dataflow</a:t>
                </a:r>
                <a:r>
                  <a:rPr lang="en-US"/>
                  <a:t> </a:t>
                </a:r>
              </a:p>
              <a:p>
                <a:r>
                  <a:rPr lang="en-US"/>
                  <a:t>DBSP is much simpler than DD</a:t>
                </a:r>
              </a:p>
              <a:p>
                <a:pPr lvl="1"/>
                <a:r>
                  <a:rPr lang="en-US"/>
                  <a:t>DD has the notion of “change” built-in</a:t>
                </a:r>
              </a:p>
              <a:p>
                <a:pPr lvl="1"/>
                <a:r>
                  <a:rPr lang="en-US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/>
              </a:p>
              <a:p>
                <a:r>
                  <a:rPr lang="en-US"/>
                  <a:t>DD is more general</a:t>
                </a:r>
              </a:p>
              <a:p>
                <a:pPr lvl="1"/>
                <a:r>
                  <a:rPr lang="en-US"/>
                  <a:t>DBSP requires that input changes are streamed in time order</a:t>
                </a:r>
              </a:p>
              <a:p>
                <a:pPr lvl="1"/>
                <a:r>
                  <a:rPr lang="en-US"/>
                  <a:t>In DD changes can be made at any time, not just in time order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d&#10;&#10;Description automatically generated with medium confidence">
            <a:extLst>
              <a:ext uri="{FF2B5EF4-FFF2-40B4-BE49-F238E27FC236}">
                <a16:creationId xmlns:a16="http://schemas.microsoft.com/office/drawing/2014/main" id="{282EA184-4428-48BB-B59C-A0F3FBFD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5600" y="2853266"/>
            <a:ext cx="39116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146BF-3DC2-4B4F-A774-291E858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Nyquist–Shannon sampling 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635F-8686-4821-BD98-F5BF1BF6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5700"/>
          </a:xfrm>
        </p:spPr>
        <p:txBody>
          <a:bodyPr/>
          <a:lstStyle/>
          <a:p>
            <a:r>
              <a:rPr lang="en-US" dirty="0"/>
              <a:t>If a signal contains no frequencies higher than B hertz, it is </a:t>
            </a:r>
            <a:r>
              <a:rPr lang="en-US" b="1" dirty="0"/>
              <a:t>completely</a:t>
            </a:r>
            <a:r>
              <a:rPr lang="en-US" dirty="0"/>
              <a:t> determined by giving its values at a series of points spaced 1/(2B) seconds apart.</a:t>
            </a:r>
          </a:p>
          <a:p>
            <a:r>
              <a:rPr lang="en-US" dirty="0"/>
              <a:t>Our ears cannot hear more than 20khz</a:t>
            </a:r>
          </a:p>
          <a:p>
            <a:pPr lvl="1"/>
            <a:r>
              <a:rPr lang="en-US" dirty="0"/>
              <a:t>CDs sampling rate is 44.1khz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8B3E29-A262-4126-9A47-933A6565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6D5E6-64CD-44FA-A683-ED5450596CB9}"/>
              </a:ext>
            </a:extLst>
          </p:cNvPr>
          <p:cNvSpPr txBox="1"/>
          <p:nvPr/>
        </p:nvSpPr>
        <p:spPr>
          <a:xfrm>
            <a:off x="794803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7F69F-3A65-49BF-A861-A5A7520CBF7A}"/>
              </a:ext>
            </a:extLst>
          </p:cNvPr>
          <p:cNvSpPr txBox="1"/>
          <p:nvPr/>
        </p:nvSpPr>
        <p:spPr>
          <a:xfrm>
            <a:off x="4406900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F18C8-C552-4D30-BF0B-F37323CE0DC6}"/>
              </a:ext>
            </a:extLst>
          </p:cNvPr>
          <p:cNvSpPr txBox="1"/>
          <p:nvPr/>
        </p:nvSpPr>
        <p:spPr>
          <a:xfrm>
            <a:off x="2513993" y="4686004"/>
            <a:ext cx="146367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Analog circuit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79F52F-C081-45C3-99CC-1A6089BE248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218591" y="4870670"/>
            <a:ext cx="29540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877C2B-DFCC-49C4-ADF0-4966CBD6BEB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977663" y="4870670"/>
            <a:ext cx="42923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4C82D1-A863-48E7-9758-40B9C9EAFEEB}"/>
              </a:ext>
            </a:extLst>
          </p:cNvPr>
          <p:cNvSpPr txBox="1"/>
          <p:nvPr/>
        </p:nvSpPr>
        <p:spPr>
          <a:xfrm>
            <a:off x="82368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6B7C2-DFA9-483D-93A8-F7F679F2380D}"/>
              </a:ext>
            </a:extLst>
          </p:cNvPr>
          <p:cNvSpPr txBox="1"/>
          <p:nvPr/>
        </p:nvSpPr>
        <p:spPr>
          <a:xfrm>
            <a:off x="444121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1C5A-11D7-4C93-B9F4-EF1FE6687A29}"/>
              </a:ext>
            </a:extLst>
          </p:cNvPr>
          <p:cNvSpPr txBox="1"/>
          <p:nvPr/>
        </p:nvSpPr>
        <p:spPr>
          <a:xfrm>
            <a:off x="2852020" y="5610015"/>
            <a:ext cx="98091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94A8B0-58B2-4AE5-B1EC-05E9491B27D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193356" y="5794681"/>
            <a:ext cx="6586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3CD62A-B59E-4079-BA94-83E1997C702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3832930" y="5794681"/>
            <a:ext cx="6082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646825-9641-4457-AEDD-69CCCD68085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506697" y="5055336"/>
            <a:ext cx="1824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C1FB0-DCDF-464B-AC31-AAE2F5A11CAA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5118794" y="5055336"/>
            <a:ext cx="7257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E493BC-E099-46B7-9220-EA37EF83FF0B}"/>
              </a:ext>
            </a:extLst>
          </p:cNvPr>
          <p:cNvSpPr txBox="1"/>
          <p:nvPr/>
        </p:nvSpPr>
        <p:spPr>
          <a:xfrm>
            <a:off x="953346" y="514668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5C780-ACDF-4892-8B71-C890EF27D7C4}"/>
              </a:ext>
            </a:extLst>
          </p:cNvPr>
          <p:cNvSpPr txBox="1"/>
          <p:nvPr/>
        </p:nvSpPr>
        <p:spPr>
          <a:xfrm>
            <a:off x="5226358" y="51466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D/A</a:t>
            </a:r>
          </a:p>
        </p:txBody>
      </p:sp>
    </p:spTree>
    <p:extLst>
      <p:ext uri="{BB962C8B-B14F-4D97-AF65-F5344CB8AC3E}">
        <p14:creationId xmlns:p14="http://schemas.microsoft.com/office/powerpoint/2010/main" val="783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18" grpId="0"/>
      <p:bldP spid="19" grpId="0"/>
      <p:bldP spid="20" grpId="0" animBg="1"/>
      <p:bldP spid="39" grpId="0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Stream computations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E03C-94B0-EFAE-27C5-50D8C26F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980"/>
            <a:ext cx="10515600" cy="2049120"/>
          </a:xfrm>
        </p:spPr>
        <p:txBody>
          <a:bodyPr/>
          <a:lstStyle/>
          <a:p>
            <a:r>
              <a:rPr lang="en-US" sz="4000" dirty="0"/>
              <a:t>Inputs and outputs are streams</a:t>
            </a:r>
          </a:p>
          <a:p>
            <a:pPr lvl="1"/>
            <a:r>
              <a:rPr lang="en-US" sz="3600" dirty="0"/>
              <a:t>double arrows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664583" y="4342692"/>
            <a:ext cx="732366" cy="2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  <a:stCxn id="34" idx="3"/>
            <a:endCxn id="51" idx="1"/>
          </p:cNvCxnSpPr>
          <p:nvPr/>
        </p:nvCxnSpPr>
        <p:spPr>
          <a:xfrm>
            <a:off x="3664583" y="5132798"/>
            <a:ext cx="732366" cy="4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2090427" y="4111859"/>
            <a:ext cx="1574156" cy="461665"/>
            <a:chOff x="3345083" y="365125"/>
            <a:chExt cx="1574156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4435C4-D9C7-4E33-B87B-B8CCD91E5BCF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A2D5E2-6EAF-8A6D-192D-54CC7AFB41C9}"/>
              </a:ext>
            </a:extLst>
          </p:cNvPr>
          <p:cNvGrpSpPr/>
          <p:nvPr/>
        </p:nvGrpSpPr>
        <p:grpSpPr>
          <a:xfrm>
            <a:off x="6945560" y="4540819"/>
            <a:ext cx="1574156" cy="461665"/>
            <a:chOff x="3345083" y="365125"/>
            <a:chExt cx="1574156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BFCB4C-34FF-287C-E59E-CD82DD07BFCD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1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89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4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D2EBB-712D-30B8-7994-1E37ADF08D9C}"/>
              </a:ext>
            </a:extLst>
          </p:cNvPr>
          <p:cNvGrpSpPr/>
          <p:nvPr/>
        </p:nvGrpSpPr>
        <p:grpSpPr>
          <a:xfrm>
            <a:off x="2090427" y="4901965"/>
            <a:ext cx="1574156" cy="461665"/>
            <a:chOff x="3345083" y="365125"/>
            <a:chExt cx="1574156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3ADAD1-BC1A-94E1-7870-9E66DCFB089C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E11326-67CD-08D1-49EB-1A82D2FCC25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E11326-67CD-08D1-49EB-1A82D2FCC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E9200D5-02E9-4DDF-B124-E17C3B732A7E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E9200D5-02E9-4DDF-B124-E17C3B732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0D0AFB6-9454-8F60-F685-9C51D6530FD7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0D0AFB6-9454-8F60-F685-9C51D653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0606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59B8A6-2AE3-15D6-F248-C402749FCDE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664583" y="5132798"/>
            <a:ext cx="604858" cy="4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2E573E-9D5F-FA02-2E1B-AEC3B6C7076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664583" y="4342692"/>
            <a:ext cx="580634" cy="14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C63B0D-25BB-DEFB-1D49-A37992868AAF}"/>
                  </a:ext>
                </a:extLst>
              </p:cNvPr>
              <p:cNvSpPr/>
              <p:nvPr/>
            </p:nvSpPr>
            <p:spPr>
              <a:xfrm>
                <a:off x="4396949" y="412242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C63B0D-25BB-DEFB-1D49-A37992868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49" y="4122426"/>
                <a:ext cx="732366" cy="5164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991047-DD62-C6E2-0331-E92B2F50DBC7}"/>
                  </a:ext>
                </a:extLst>
              </p:cNvPr>
              <p:cNvSpPr/>
              <p:nvPr/>
            </p:nvSpPr>
            <p:spPr>
              <a:xfrm>
                <a:off x="5611884" y="451896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991047-DD62-C6E2-0331-E92B2F50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84" y="4518968"/>
                <a:ext cx="732366" cy="5164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74B0A8C-14CF-4C96-82C7-B6A9A4BEB0C8}"/>
                  </a:ext>
                </a:extLst>
              </p:cNvPr>
              <p:cNvSpPr/>
              <p:nvPr/>
            </p:nvSpPr>
            <p:spPr>
              <a:xfrm>
                <a:off x="4396949" y="48787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74B0A8C-14CF-4C96-82C7-B6A9A4B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49" y="4878799"/>
                <a:ext cx="732366" cy="5164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CE85610-6BEF-31CF-02AD-3FB95339A790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129315" y="4380660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7B04A9-3C35-2C40-46AA-AEEB46D4BE9C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5129315" y="4777202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34F880-9C14-2209-AC3C-D16AF387CDCE}"/>
              </a:ext>
            </a:extLst>
          </p:cNvPr>
          <p:cNvCxnSpPr>
            <a:cxnSpLocks/>
            <a:stCxn id="49" idx="3"/>
            <a:endCxn id="13" idx="1"/>
          </p:cNvCxnSpPr>
          <p:nvPr/>
        </p:nvCxnSpPr>
        <p:spPr>
          <a:xfrm flipV="1">
            <a:off x="6344250" y="4771652"/>
            <a:ext cx="601310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6A1BDA-76CD-B0F4-1346-939755A8ECA2}"/>
              </a:ext>
            </a:extLst>
          </p:cNvPr>
          <p:cNvCxnSpPr>
            <a:cxnSpLocks/>
          </p:cNvCxnSpPr>
          <p:nvPr/>
        </p:nvCxnSpPr>
        <p:spPr>
          <a:xfrm>
            <a:off x="6344250" y="4771651"/>
            <a:ext cx="421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647803F-7E0C-B687-5A30-186EA055F6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129315" y="4380660"/>
            <a:ext cx="343404" cy="286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30FD68-1F2D-92D3-A1DC-6B0CFDAB986C}"/>
              </a:ext>
            </a:extLst>
          </p:cNvPr>
          <p:cNvCxnSpPr>
            <a:cxnSpLocks/>
          </p:cNvCxnSpPr>
          <p:nvPr/>
        </p:nvCxnSpPr>
        <p:spPr>
          <a:xfrm flipV="1">
            <a:off x="5129315" y="4850627"/>
            <a:ext cx="393539" cy="286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587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/>
                  <a:t>Convert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</a:t>
                </a:r>
                <a:br>
                  <a:rPr lang="en-US"/>
                </a:br>
                <a:r>
                  <a:rPr lang="en-US"/>
                  <a:t>into a stream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b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  <a:blipFill>
                <a:blip r:embed="rId4"/>
                <a:stretch>
                  <a:fillRect l="-1159" t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2444FC-5E05-1DDF-F0FE-44D9E97472CC}"/>
                  </a:ext>
                </a:extLst>
              </p:cNvPr>
              <p:cNvSpPr/>
              <p:nvPr/>
            </p:nvSpPr>
            <p:spPr>
              <a:xfrm>
                <a:off x="5183254" y="45435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2444FC-5E05-1DDF-F0FE-44D9E9747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254" y="454356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AC9721-29D2-307A-79D8-9B90CAA88F72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4256627" y="4801802"/>
            <a:ext cx="92662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F39AF7-BBB9-5418-F415-169C9D41C178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 flipV="1">
            <a:off x="5915620" y="4801802"/>
            <a:ext cx="92662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32112D-274C-820C-F7B7-6AD4F3CB2A84}"/>
              </a:ext>
            </a:extLst>
          </p:cNvPr>
          <p:cNvGrpSpPr/>
          <p:nvPr/>
        </p:nvGrpSpPr>
        <p:grpSpPr>
          <a:xfrm>
            <a:off x="2682471" y="4617136"/>
            <a:ext cx="1574156" cy="369332"/>
            <a:chOff x="3345083" y="365125"/>
            <a:chExt cx="1574156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9C0255-283E-34BF-1AF1-95BCC194E8D1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288DB1-3A59-246C-F6C4-E7FE10F8B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288DB1-3A59-246C-F6C4-E7FE10F8B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A8106E8-E8A4-7B2F-F268-8C4A6E0EC601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A8106E8-E8A4-7B2F-F268-8C4A6E0EC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8805CF3-2D3E-A048-84FD-B19703FE78EF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8805CF3-2D3E-A048-84FD-B19703FE7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278783-D37A-3EBD-5E8E-992B9E553460}"/>
              </a:ext>
            </a:extLst>
          </p:cNvPr>
          <p:cNvGrpSpPr/>
          <p:nvPr/>
        </p:nvGrpSpPr>
        <p:grpSpPr>
          <a:xfrm>
            <a:off x="6842247" y="4617136"/>
            <a:ext cx="2713797" cy="369332"/>
            <a:chOff x="3345083" y="365125"/>
            <a:chExt cx="1574156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690BB1-374C-D466-79C9-844F16FEAB1C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  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416A74-9880-9066-E533-ACD41115C75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416A74-9880-9066-E533-ACD41115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6D0ADA1-EC81-8111-CE4E-21FEE40D8D06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6D0ADA1-EC81-8111-CE4E-21FEE40D8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634105-FA27-EA6D-0156-C6014EE9C080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634105-FA27-EA6D-0156-C6014EE9C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877015-F246-B5C9-F046-1A9D0E351698}"/>
              </a:ext>
            </a:extLst>
          </p:cNvPr>
          <p:cNvCxnSpPr>
            <a:cxnSpLocks/>
          </p:cNvCxnSpPr>
          <p:nvPr/>
        </p:nvCxnSpPr>
        <p:spPr>
          <a:xfrm>
            <a:off x="5915620" y="4803637"/>
            <a:ext cx="7617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77DEBD-A7BB-9CF2-4A9D-CE2891851B2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256627" y="4801802"/>
            <a:ext cx="761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8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41D-5753-4A83-A735-93B7701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neutral element for stream addition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B320-AC25-4FAA-B89D-0D99088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accessory, orange, bandage, Band Aid&#10;&#10;Description automatically generated">
            <a:extLst>
              <a:ext uri="{FF2B5EF4-FFF2-40B4-BE49-F238E27FC236}">
                <a16:creationId xmlns:a16="http://schemas.microsoft.com/office/drawing/2014/main" id="{BCD4CCE3-467E-447A-A996-F6F59CBB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34" y="3045089"/>
            <a:ext cx="3221567" cy="32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3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CD29-A711-4E91-9F71-1989C9E1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75EF2-B7BB-4409-826D-CA3FF8A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Increase amplitude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Lift the scaling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𝑐𝑥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  <a:blipFill>
                <a:blip r:embed="rId3"/>
                <a:stretch>
                  <a:fillRect l="-1227" t="-8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74EAF5-2378-43CB-BFB7-4943FA326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2971"/>
            <a:ext cx="4471252" cy="27244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B814762-2AE8-457D-BAB2-A54FF5F71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598742"/>
            <a:ext cx="5724525" cy="2266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/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F03320-BA1D-4D74-9467-250214C50D89}"/>
              </a:ext>
            </a:extLst>
          </p:cNvPr>
          <p:cNvCxnSpPr>
            <a:cxnSpLocks/>
          </p:cNvCxnSpPr>
          <p:nvPr/>
        </p:nvCxnSpPr>
        <p:spPr>
          <a:xfrm>
            <a:off x="5486138" y="5657670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E095A7-DC37-4439-8F6F-658FCEBB7738}"/>
              </a:ext>
            </a:extLst>
          </p:cNvPr>
          <p:cNvCxnSpPr>
            <a:cxnSpLocks/>
          </p:cNvCxnSpPr>
          <p:nvPr/>
        </p:nvCxnSpPr>
        <p:spPr>
          <a:xfrm>
            <a:off x="6525172" y="565212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8CB08D-C6DC-48BA-8973-780E488E3CB2}"/>
              </a:ext>
            </a:extLst>
          </p:cNvPr>
          <p:cNvGrpSpPr/>
          <p:nvPr/>
        </p:nvGrpSpPr>
        <p:grpSpPr>
          <a:xfrm>
            <a:off x="3932148" y="5475902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141F49-4AF2-4300-B9FB-E355959C373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34D1FAA-E0EA-4E9C-8E4A-838AA97D4F47}"/>
              </a:ext>
            </a:extLst>
          </p:cNvPr>
          <p:cNvGrpSpPr/>
          <p:nvPr/>
        </p:nvGrpSpPr>
        <p:grpSpPr>
          <a:xfrm>
            <a:off x="6875698" y="5467455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050761-61A5-4FB6-9DB2-E39EB625CC1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8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9C8B-C467-4A39-BDD2-7BAEE92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Lifted unary minus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  <a:blipFill>
                <a:blip r:embed="rId2"/>
                <a:stretch>
                  <a:fillRect l="-9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71AE-72A2-4A49-90D0-96481DE8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/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4F239-0A01-436E-9F3D-5696968689A8}"/>
              </a:ext>
            </a:extLst>
          </p:cNvPr>
          <p:cNvCxnSpPr>
            <a:cxnSpLocks/>
          </p:cNvCxnSpPr>
          <p:nvPr/>
        </p:nvCxnSpPr>
        <p:spPr>
          <a:xfrm>
            <a:off x="5126540" y="402793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ED25D-65BA-4613-BC83-800260302133}"/>
              </a:ext>
            </a:extLst>
          </p:cNvPr>
          <p:cNvCxnSpPr>
            <a:cxnSpLocks/>
          </p:cNvCxnSpPr>
          <p:nvPr/>
        </p:nvCxnSpPr>
        <p:spPr>
          <a:xfrm>
            <a:off x="6165574" y="402238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5D3F99-E39B-4183-97A1-5EBC1CE75B76}"/>
              </a:ext>
            </a:extLst>
          </p:cNvPr>
          <p:cNvGrpSpPr/>
          <p:nvPr/>
        </p:nvGrpSpPr>
        <p:grpSpPr>
          <a:xfrm>
            <a:off x="3572550" y="384616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795CD8-8D1D-4B4C-B7A4-DE1DEA33EF2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7760F-9D8F-49AF-849E-B6F77F88E60C}"/>
              </a:ext>
            </a:extLst>
          </p:cNvPr>
          <p:cNvGrpSpPr/>
          <p:nvPr/>
        </p:nvGrpSpPr>
        <p:grpSpPr>
          <a:xfrm>
            <a:off x="6573819" y="381662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9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9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64397-E16D-44CA-A198-B94F33C21B4A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AFC16701-6CEF-4363-9128-EC5CC29643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 r="54931" b="27121"/>
          <a:stretch/>
        </p:blipFill>
        <p:spPr>
          <a:xfrm>
            <a:off x="3068994" y="4504749"/>
            <a:ext cx="2187728" cy="748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9269-21FD-4847-ABB6-5AE34A845B8A}"/>
              </a:ext>
            </a:extLst>
          </p:cNvPr>
          <p:cNvSpPr/>
          <p:nvPr/>
        </p:nvSpPr>
        <p:spPr>
          <a:xfrm>
            <a:off x="3966089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5CF5074-FF18-4782-928B-AA5233DFB1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9" r="54931" b="1024"/>
          <a:stretch/>
        </p:blipFill>
        <p:spPr>
          <a:xfrm>
            <a:off x="6267033" y="4594841"/>
            <a:ext cx="2187728" cy="7240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E9F5D9-873D-4B01-8DF5-241B7B6271B1}"/>
              </a:ext>
            </a:extLst>
          </p:cNvPr>
          <p:cNvSpPr/>
          <p:nvPr/>
        </p:nvSpPr>
        <p:spPr>
          <a:xfrm>
            <a:off x="7189100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9348"/>
          </a:xfrm>
        </p:spPr>
        <p:txBody>
          <a:bodyPr>
            <a:normAutofit/>
          </a:bodyPr>
          <a:lstStyle/>
          <a:p>
            <a:r>
              <a:rPr lang="en-US"/>
              <a:t>Output is input stream delayed by one step</a:t>
            </a:r>
          </a:p>
          <a:p>
            <a:r>
              <a:rPr lang="en-US"/>
              <a:t>First value is 0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Stores internal state (the </a:t>
            </a:r>
            <a:r>
              <a:rPr lang="en-US">
                <a:solidFill>
                  <a:srgbClr val="FF0000"/>
                </a:solidFill>
              </a:rPr>
              <a:t>only</a:t>
            </a:r>
            <a:r>
              <a:rPr lang="en-US"/>
              <a:t> operator with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C76F5-1FF2-B875-5F48-27E19E2F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69" y="3357823"/>
            <a:ext cx="8858705" cy="9525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04B1E7F-0F81-BBA0-4482-4164AA8F537F}"/>
              </a:ext>
            </a:extLst>
          </p:cNvPr>
          <p:cNvSpPr/>
          <p:nvPr/>
        </p:nvSpPr>
        <p:spPr>
          <a:xfrm>
            <a:off x="9375422" y="3578653"/>
            <a:ext cx="515699" cy="490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2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6450-7B8C-4FC9-929A-8FFD40C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5420-0079-4993-B740-DB600041B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Predict future values (easy for periodic signals) </a:t>
            </a:r>
          </a:p>
          <a:p>
            <a:r>
              <a:rPr lang="en-US" dirty="0"/>
              <a:t>G</a:t>
            </a:r>
            <a:r>
              <a:rPr lang="en-US" sz="2800" dirty="0"/>
              <a:t>enerate a negated stream</a:t>
            </a:r>
          </a:p>
          <a:p>
            <a:r>
              <a:rPr lang="en-US" dirty="0"/>
              <a:t>Add it to original stream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0BE7-1AEE-47B8-B70C-49EF5245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picture containing earphone, electronics&#10;&#10;Description automatically generated">
            <a:extLst>
              <a:ext uri="{FF2B5EF4-FFF2-40B4-BE49-F238E27FC236}">
                <a16:creationId xmlns:a16="http://schemas.microsoft.com/office/drawing/2014/main" id="{DF271762-82A5-415E-8D2F-92B29FA0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1527720"/>
            <a:ext cx="2406294" cy="39158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440F70-6998-4655-9332-3949C612B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/>
          <a:stretch/>
        </p:blipFill>
        <p:spPr>
          <a:xfrm>
            <a:off x="2238947" y="3754048"/>
            <a:ext cx="4854183" cy="19687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8CCA8B-E757-48AA-B1AE-A05BF4047468}"/>
              </a:ext>
            </a:extLst>
          </p:cNvPr>
          <p:cNvSpPr/>
          <p:nvPr/>
        </p:nvSpPr>
        <p:spPr>
          <a:xfrm>
            <a:off x="6540412" y="575745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278AA-8555-41E2-84A4-49A5C5A6B77C}"/>
              </a:ext>
            </a:extLst>
          </p:cNvPr>
          <p:cNvSpPr txBox="1"/>
          <p:nvPr/>
        </p:nvSpPr>
        <p:spPr>
          <a:xfrm>
            <a:off x="4666788" y="5665889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i</a:t>
            </a:r>
            <a:endParaRPr lang="en-US" sz="2800" i="1" baseline="-25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7C1265-2A32-4115-8CDC-169CAFF99039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V="1">
            <a:off x="4933208" y="5757450"/>
            <a:ext cx="1818871" cy="170049"/>
          </a:xfrm>
          <a:prstGeom prst="bentConnector4">
            <a:avLst>
              <a:gd name="adj1" fmla="val 23111"/>
              <a:gd name="adj2" fmla="val 2447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5">
            <a:extLst>
              <a:ext uri="{FF2B5EF4-FFF2-40B4-BE49-F238E27FC236}">
                <a16:creationId xmlns:a16="http://schemas.microsoft.com/office/drawing/2014/main" id="{51E3AC85-B97C-4919-A73A-1595A6E1D533}"/>
              </a:ext>
            </a:extLst>
          </p:cNvPr>
          <p:cNvCxnSpPr>
            <a:cxnSpLocks/>
            <a:stCxn id="12" idx="3"/>
            <a:endCxn id="19" idx="2"/>
          </p:cNvCxnSpPr>
          <p:nvPr/>
        </p:nvCxnSpPr>
        <p:spPr>
          <a:xfrm>
            <a:off x="4933208" y="5927499"/>
            <a:ext cx="836997" cy="4338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9">
            <a:extLst>
              <a:ext uri="{FF2B5EF4-FFF2-40B4-BE49-F238E27FC236}">
                <a16:creationId xmlns:a16="http://schemas.microsoft.com/office/drawing/2014/main" id="{B33BD7D4-9B6F-4D25-8978-7E0CAB20E5FD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963746" y="595641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E1A8B2-2E7A-4565-BD53-80D0C0408C88}"/>
              </a:ext>
            </a:extLst>
          </p:cNvPr>
          <p:cNvSpPr txBox="1"/>
          <p:nvPr/>
        </p:nvSpPr>
        <p:spPr>
          <a:xfrm>
            <a:off x="7263967" y="5646394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BA7DF0-82AF-4BA9-A257-FD04BFA57D36}"/>
              </a:ext>
            </a:extLst>
          </p:cNvPr>
          <p:cNvSpPr/>
          <p:nvPr/>
        </p:nvSpPr>
        <p:spPr>
          <a:xfrm>
            <a:off x="5770205" y="6158174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CC4EE95-8729-4B4F-9375-B011B060AD35}"/>
              </a:ext>
            </a:extLst>
          </p:cNvPr>
          <p:cNvCxnSpPr>
            <a:cxnSpLocks/>
            <a:stCxn id="19" idx="6"/>
            <a:endCxn id="10" idx="4"/>
          </p:cNvCxnSpPr>
          <p:nvPr/>
        </p:nvCxnSpPr>
        <p:spPr>
          <a:xfrm flipV="1">
            <a:off x="6193539" y="6163850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ooden fence with a black background&#10;&#10;Description automatically generated">
            <a:extLst>
              <a:ext uri="{FF2B5EF4-FFF2-40B4-BE49-F238E27FC236}">
                <a16:creationId xmlns:a16="http://schemas.microsoft.com/office/drawing/2014/main" id="{E3C9E22F-2864-9475-204A-528FDF64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74" y="174073"/>
            <a:ext cx="3754596" cy="6367674"/>
          </a:xfrm>
          <a:prstGeom prst="rect">
            <a:avLst/>
          </a:prstGeom>
        </p:spPr>
      </p:pic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115222" y="174073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780869" y="1760699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4880595" y="1885474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4880595" y="1903947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115222" y="537737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  <p:pic>
        <p:nvPicPr>
          <p:cNvPr id="2" name="Picture 1" descr="Icon, funnel chart&#10;&#10;Description automatically generated">
            <a:extLst>
              <a:ext uri="{FF2B5EF4-FFF2-40B4-BE49-F238E27FC236}">
                <a16:creationId xmlns:a16="http://schemas.microsoft.com/office/drawing/2014/main" id="{28D632FD-AC76-DFBB-76B2-00F869D6A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90870" y="2031239"/>
            <a:ext cx="3040487" cy="3040487"/>
          </a:xfrm>
          <a:prstGeom prst="rect">
            <a:avLst/>
          </a:prstGeom>
        </p:spPr>
      </p:pic>
      <p:pic>
        <p:nvPicPr>
          <p:cNvPr id="5" name="Picture 4" descr="A diagram of a stream system&#10;&#10;Description automatically generated">
            <a:extLst>
              <a:ext uri="{FF2B5EF4-FFF2-40B4-BE49-F238E27FC236}">
                <a16:creationId xmlns:a16="http://schemas.microsoft.com/office/drawing/2014/main" id="{F5C9A6EA-A569-98A2-7120-D282E6AF6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" y="2109062"/>
            <a:ext cx="4784750" cy="3050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0FBA1-7330-10AC-DB0C-1E5D305736C0}"/>
              </a:ext>
            </a:extLst>
          </p:cNvPr>
          <p:cNvSpPr txBox="1"/>
          <p:nvPr/>
        </p:nvSpPr>
        <p:spPr>
          <a:xfrm>
            <a:off x="9560859" y="5265671"/>
            <a:ext cx="173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9268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5" grpId="0"/>
      <p:bldP spid="20" grpId="0"/>
      <p:bldP spid="2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changes (deltas)</a:t>
            </a:r>
            <a:br>
              <a:rPr lang="en-US"/>
            </a:br>
            <a:r>
              <a:rPr lang="en-US"/>
              <a:t>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196C-5743-4205-83BB-A57AC156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693" y="3286602"/>
            <a:ext cx="6450469" cy="147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o</a:t>
            </a:r>
            <a:r>
              <a:rPr lang="en-US"/>
              <a:t> is the </a:t>
            </a:r>
            <a:r>
              <a:rPr lang="en-US" i="1"/>
              <a:t>stream of changes</a:t>
            </a:r>
            <a:r>
              <a:rPr lang="en-US"/>
              <a:t> of </a:t>
            </a:r>
            <a:r>
              <a:rPr lang="en-US" i="1"/>
              <a:t>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865440" y="4366349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stream of deltas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1A575-C7FD-9BF2-54CD-69F2DB962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81"/>
          <a:stretch/>
        </p:blipFill>
        <p:spPr>
          <a:xfrm>
            <a:off x="990599" y="2859400"/>
            <a:ext cx="2433537" cy="111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AE2CFD-4EB6-7C38-F726-1EDD793A0E6A}"/>
                  </a:ext>
                </a:extLst>
              </p:cNvPr>
              <p:cNvSpPr/>
              <p:nvPr/>
            </p:nvSpPr>
            <p:spPr>
              <a:xfrm>
                <a:off x="7853077" y="391563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AE2CFD-4EB6-7C38-F726-1EDD793A0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077" y="3915636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B0F656-A15E-8C22-3C90-6982ACC3E9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269491" y="4173869"/>
            <a:ext cx="58358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52C00-9CEF-4C77-E46B-A7DB1002F416}"/>
              </a:ext>
            </a:extLst>
          </p:cNvPr>
          <p:cNvCxnSpPr>
            <a:cxnSpLocks/>
            <a:stCxn id="8" idx="3"/>
            <a:endCxn id="49" idx="1"/>
          </p:cNvCxnSpPr>
          <p:nvPr/>
        </p:nvCxnSpPr>
        <p:spPr>
          <a:xfrm>
            <a:off x="8585443" y="4173870"/>
            <a:ext cx="685119" cy="7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1CA88D-3C5B-EA58-51CE-8CC691C026AC}"/>
              </a:ext>
            </a:extLst>
          </p:cNvPr>
          <p:cNvCxnSpPr>
            <a:cxnSpLocks/>
          </p:cNvCxnSpPr>
          <p:nvPr/>
        </p:nvCxnSpPr>
        <p:spPr>
          <a:xfrm>
            <a:off x="8585443" y="4175704"/>
            <a:ext cx="525306" cy="5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0914FC-4071-9E36-118D-271B66FE68D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7247874" y="4161032"/>
            <a:ext cx="439860" cy="12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D13BA8-FF34-CDB9-1D4D-A387DCD52E8A}"/>
              </a:ext>
            </a:extLst>
          </p:cNvPr>
          <p:cNvGrpSpPr/>
          <p:nvPr/>
        </p:nvGrpSpPr>
        <p:grpSpPr>
          <a:xfrm>
            <a:off x="4930272" y="3976366"/>
            <a:ext cx="2317602" cy="369332"/>
            <a:chOff x="2558005" y="365125"/>
            <a:chExt cx="1967695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F74B46-9B87-2B8B-970F-7E3D25701B6C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AE6F53-3246-81DF-4D02-1932511C010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AE6F53-3246-81DF-4D02-1932511C0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067448-43D4-FFFE-2C6B-9D126A3FA19B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067448-43D4-FFFE-2C6B-9D126A3FA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54763C-3F2F-46D9-4700-7FA27892FC4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54763C-3F2F-46D9-4700-7FA27892FC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DFD2B7-FC45-0144-45C1-06438F6086D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B35715-8437-E57C-731B-A38F904507B9}"/>
              </a:ext>
            </a:extLst>
          </p:cNvPr>
          <p:cNvGrpSpPr/>
          <p:nvPr/>
        </p:nvGrpSpPr>
        <p:grpSpPr>
          <a:xfrm>
            <a:off x="9270562" y="3997017"/>
            <a:ext cx="2317602" cy="369332"/>
            <a:chOff x="2558005" y="365125"/>
            <a:chExt cx="1967695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5BE2B3-789B-C828-3568-0A49460724E9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DA988D1-8A86-ED5D-1FFF-2B48BF36E89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DA988D1-8A86-ED5D-1FFF-2B48BF36E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3C7405C-255D-5D98-0505-2E297E3FE6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3C7405C-255D-5D98-0505-2E297E3FE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5116EE8-C7C2-C5F9-D5DD-B4D49B0830F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5116EE8-C7C2-C5F9-D5DD-B4D49B083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574287-9BDA-D307-AD6F-1587A837938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93A13-71F5-8453-CA35-D0162007D592}"/>
                  </a:ext>
                </a:extLst>
              </p:cNvPr>
              <p:cNvSpPr txBox="1"/>
              <p:nvPr/>
            </p:nvSpPr>
            <p:spPr>
              <a:xfrm>
                <a:off x="3390432" y="2859400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93A13-71F5-8453-CA35-D0162007D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32" y="2859400"/>
                <a:ext cx="366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C94F406-7D56-6F9B-13C5-130A52D07676}"/>
              </a:ext>
            </a:extLst>
          </p:cNvPr>
          <p:cNvSpPr/>
          <p:nvPr/>
        </p:nvSpPr>
        <p:spPr>
          <a:xfrm>
            <a:off x="1493196" y="2714017"/>
            <a:ext cx="1564878" cy="1283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0758DA-3CF0-DD67-0663-2EC470841755}"/>
                  </a:ext>
                </a:extLst>
              </p:cNvPr>
              <p:cNvSpPr txBox="1"/>
              <p:nvPr/>
            </p:nvSpPr>
            <p:spPr>
              <a:xfrm>
                <a:off x="2633272" y="2263489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0758DA-3CF0-DD67-0663-2EC470841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72" y="2263489"/>
                <a:ext cx="47583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06221EA-7B48-4566-87C4-79E350B35317}"/>
              </a:ext>
            </a:extLst>
          </p:cNvPr>
          <p:cNvSpPr txBox="1">
            <a:spLocks/>
          </p:cNvSpPr>
          <p:nvPr/>
        </p:nvSpPr>
        <p:spPr>
          <a:xfrm>
            <a:off x="6870143" y="2637531"/>
            <a:ext cx="4952180" cy="130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</a:t>
            </a:r>
            <a:r>
              <a:rPr lang="en-US" i="1"/>
              <a:t>s</a:t>
            </a:r>
            <a:r>
              <a:rPr lang="en-US"/>
              <a:t> is a </a:t>
            </a:r>
            <a:r>
              <a:rPr lang="en-US" i="1"/>
              <a:t>stream of changes…</a:t>
            </a:r>
          </a:p>
          <a:p>
            <a:r>
              <a:rPr lang="en-US"/>
              <a:t>… then </a:t>
            </a:r>
            <a:r>
              <a:rPr lang="en-US" i="1"/>
              <a:t>o</a:t>
            </a:r>
            <a:r>
              <a:rPr lang="en-US"/>
              <a:t> is the original stream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E1243-F690-34D8-0AC2-8548B2832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0" r="18309"/>
          <a:stretch/>
        </p:blipFill>
        <p:spPr>
          <a:xfrm>
            <a:off x="1715910" y="2144472"/>
            <a:ext cx="2088445" cy="1592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12DC61-3448-BE74-C49B-B53FFEE10184}"/>
                  </a:ext>
                </a:extLst>
              </p:cNvPr>
              <p:cNvSpPr txBox="1"/>
              <p:nvPr/>
            </p:nvSpPr>
            <p:spPr>
              <a:xfrm>
                <a:off x="3804355" y="2307357"/>
                <a:ext cx="3386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12DC61-3448-BE74-C49B-B53FFEE10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355" y="2307357"/>
                <a:ext cx="3386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C7CE49-1623-9B66-24C3-22375B670485}"/>
                  </a:ext>
                </a:extLst>
              </p:cNvPr>
              <p:cNvSpPr txBox="1"/>
              <p:nvPr/>
            </p:nvSpPr>
            <p:spPr>
              <a:xfrm>
                <a:off x="1363149" y="2307357"/>
                <a:ext cx="3386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C7CE49-1623-9B66-24C3-22375B670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9" y="2307357"/>
                <a:ext cx="3386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A72F69-D154-23B6-6D54-E1DD922E4EB9}"/>
              </a:ext>
            </a:extLst>
          </p:cNvPr>
          <p:cNvSpPr txBox="1"/>
          <p:nvPr/>
        </p:nvSpPr>
        <p:spPr>
          <a:xfrm>
            <a:off x="5992637" y="4470845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stream of deltas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595881-CD4A-A18E-A1C5-11A6468DF8E8}"/>
                  </a:ext>
                </a:extLst>
              </p:cNvPr>
              <p:cNvSpPr/>
              <p:nvPr/>
            </p:nvSpPr>
            <p:spPr>
              <a:xfrm>
                <a:off x="8524657" y="39875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595881-CD4A-A18E-A1C5-11A6468DF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657" y="3987566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64AF8-0D30-A8D1-0B17-A50885DCCE7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57023" y="4245799"/>
            <a:ext cx="5981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3EB6A0-5872-E06D-D67E-D0F610D48C6D}"/>
              </a:ext>
            </a:extLst>
          </p:cNvPr>
          <p:cNvCxnSpPr>
            <a:cxnSpLocks/>
            <a:stCxn id="66" idx="3"/>
            <a:endCxn id="12" idx="1"/>
          </p:cNvCxnSpPr>
          <p:nvPr/>
        </p:nvCxnSpPr>
        <p:spPr>
          <a:xfrm flipV="1">
            <a:off x="7920592" y="4245800"/>
            <a:ext cx="604065" cy="30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135A3A7-FD2B-76D4-5D1C-B1B25F59F94A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7920592" y="4244541"/>
            <a:ext cx="419422" cy="4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EEA403-B886-D91E-7DE2-29E64A60B53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257023" y="4245800"/>
            <a:ext cx="4415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7148E5-BFF8-C681-FEBD-83A68BA50227}"/>
              </a:ext>
            </a:extLst>
          </p:cNvPr>
          <p:cNvGrpSpPr/>
          <p:nvPr/>
        </p:nvGrpSpPr>
        <p:grpSpPr>
          <a:xfrm>
            <a:off x="5602990" y="4064207"/>
            <a:ext cx="2317602" cy="369332"/>
            <a:chOff x="2558005" y="365125"/>
            <a:chExt cx="1967695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24A9AB-09A6-6646-1F2B-81CD356B3A8D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C74E001-69DC-3417-A326-F3E35A2C62C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C74E001-69DC-3417-A326-F3E35A2C6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2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3D4FB7D-50DF-1DAC-218F-867E4EBFC6B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3D4FB7D-50DF-1DAC-218F-867E4EBFC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ACB88A6-39DA-C60D-8E75-2D1C1C5B144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ACB88A6-39DA-C60D-8E75-2D1C1C5B1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6DA191-C913-656B-E921-B280EC2CC3E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A51BB-5BDA-F271-C0BA-ADE188F0F64B}"/>
              </a:ext>
            </a:extLst>
          </p:cNvPr>
          <p:cNvGrpSpPr/>
          <p:nvPr/>
        </p:nvGrpSpPr>
        <p:grpSpPr>
          <a:xfrm>
            <a:off x="9861088" y="4057178"/>
            <a:ext cx="2317602" cy="369332"/>
            <a:chOff x="2558005" y="365125"/>
            <a:chExt cx="1967695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2DC6F1-61D0-E116-598D-EC55747740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EF540A8-2F3E-286C-8111-27D318D1143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EF540A8-2F3E-286C-8111-27D318D1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707D91C-56DB-1FE4-54AC-6D143665EFB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707D91C-56DB-1FE4-54AC-6D143665E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19D52E-C599-161A-7F10-C7EE3B3821D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19D52E-C599-161A-7F10-C7EE3B382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EBD84C0-F758-9C5A-B95C-65D3550ADD9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349F159-9998-0E08-CB36-AE59085BB4FC}"/>
              </a:ext>
            </a:extLst>
          </p:cNvPr>
          <p:cNvSpPr/>
          <p:nvPr/>
        </p:nvSpPr>
        <p:spPr>
          <a:xfrm>
            <a:off x="1959429" y="2307357"/>
            <a:ext cx="1483556" cy="14292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BD25F-36E1-3DDF-CF95-D039D85F8AB7}"/>
                  </a:ext>
                </a:extLst>
              </p:cNvPr>
              <p:cNvSpPr txBox="1"/>
              <p:nvPr/>
            </p:nvSpPr>
            <p:spPr>
              <a:xfrm>
                <a:off x="3165399" y="1815394"/>
                <a:ext cx="27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BD25F-36E1-3DDF-CF95-D039D85F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399" y="1815394"/>
                <a:ext cx="2775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1" grpId="0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“cancel out”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4F29E-0ABE-AAE0-7ADB-54F7B52C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48" y="3273692"/>
            <a:ext cx="11797303" cy="7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rofile of a person&#10;&#10;Description automatically generated">
            <a:extLst>
              <a:ext uri="{FF2B5EF4-FFF2-40B4-BE49-F238E27FC236}">
                <a16:creationId xmlns:a16="http://schemas.microsoft.com/office/drawing/2014/main" id="{C8A8BF55-2443-C995-9011-758F977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9826"/>
          <a:stretch/>
        </p:blipFill>
        <p:spPr>
          <a:xfrm flipH="1">
            <a:off x="6629398" y="312205"/>
            <a:ext cx="4121525" cy="6146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04266-C06D-398C-1FC1-5104A283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/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/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/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816135-FA9E-C1BC-1A36-91BCAA7FFAE9}"/>
              </a:ext>
            </a:extLst>
          </p:cNvPr>
          <p:cNvSpPr txBox="1"/>
          <p:nvPr/>
        </p:nvSpPr>
        <p:spPr>
          <a:xfrm flipH="1">
            <a:off x="2088532" y="2279276"/>
            <a:ext cx="440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Stream of experiences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/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DB+=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blipFill>
                <a:blip r:embed="rId6"/>
                <a:stretch>
                  <a:fillRect l="-5654" b="-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776796"/>
            <a:ext cx="5624945" cy="44001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b="1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</p:spPr>
            <p:txBody>
              <a:bodyPr/>
              <a:lstStyle/>
              <a:p>
                <a:r>
                  <a:rPr lang="en-US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/>
                  <a:t>, a set of tables</a:t>
                </a:r>
              </a:p>
              <a:p>
                <a:r>
                  <a:rPr lang="en-US"/>
                  <a:t>A committed transaction is a </a:t>
                </a:r>
                <a:r>
                  <a:rPr lang="en-US" b="1"/>
                  <a:t>change</a:t>
                </a:r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  <a:p>
                <a:r>
                  <a:rPr lang="en-US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a </a:t>
                </a:r>
                <a:r>
                  <a:rPr lang="en-US" b="1"/>
                  <a:t>stream of changes</a:t>
                </a:r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/>
                  <a:t>is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-</a:t>
                </a:r>
                <a:r>
                  <a:rPr lang="en-US" err="1"/>
                  <a:t>th</a:t>
                </a:r>
                <a:r>
                  <a:rPr lang="en-US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/>
                  <a:t> is a </a:t>
                </a:r>
                <a:r>
                  <a:rPr lang="en-US" b="1"/>
                  <a:t>stream</a:t>
                </a:r>
                <a:r>
                  <a:rPr lang="en-US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transactions have been committed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]</a:t>
                </a:r>
              </a:p>
              <a:p>
                <a:pPr marL="457200" lvl="1" indent="0">
                  <a:buNone/>
                </a:pPr>
                <a:r>
                  <a:rPr lang="en-US" sz="3200">
                    <a:solidFill>
                      <a:srgbClr val="FF0000"/>
                    </a:solidFill>
                  </a:rPr>
                  <a:t>  </a:t>
                </a:r>
              </a:p>
              <a:p>
                <a:pPr marL="457200" lvl="1" indent="0">
                  <a:buNone/>
                </a:pPr>
                <a:r>
                  <a:rPr lang="en-US" sz="3200">
                    <a:solidFill>
                      <a:srgbClr val="FF0000"/>
                    </a:solidFill>
                  </a:rPr>
                  <a:t>A database (stream) is the integral of a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  <a:blipFill>
                <a:blip r:embed="rId2"/>
                <a:stretch>
                  <a:fillRect l="-1007" t="-2381" r="-168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  <a:endCxn id="71" idx="1"/>
          </p:cNvCxnSpPr>
          <p:nvPr/>
        </p:nvCxnSpPr>
        <p:spPr>
          <a:xfrm flipV="1">
            <a:off x="6500539" y="6125961"/>
            <a:ext cx="588739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stCxn id="69" idx="3"/>
            <a:endCxn id="62" idx="1"/>
          </p:cNvCxnSpPr>
          <p:nvPr/>
        </p:nvCxnSpPr>
        <p:spPr>
          <a:xfrm flipV="1">
            <a:off x="5128781" y="6131488"/>
            <a:ext cx="859525" cy="27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2811179" y="5949564"/>
            <a:ext cx="2317602" cy="369332"/>
            <a:chOff x="2558005" y="365125"/>
            <a:chExt cx="1967695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1D29B2-6458-4D60-B0C9-8E72C33820B2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986835F-CED4-4F88-9B60-CA3E130922A8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986835F-CED4-4F88-9B60-CA3E13092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7089278" y="5941295"/>
            <a:ext cx="2976216" cy="369332"/>
            <a:chOff x="2558005" y="365125"/>
            <a:chExt cx="1967695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761FC5-0139-4B4C-8A7B-0BE1FF08CEC5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2869D-34CB-4CD5-9D8F-25375354F560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2869D-34CB-4CD5-9D8F-25375354F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891CDF-6737-5611-773B-3114173805C4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5128781" y="6131488"/>
            <a:ext cx="696286" cy="27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33F54B-6D5A-30B0-B6E9-6A7B65CF35E6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6500539" y="6128724"/>
            <a:ext cx="408261" cy="2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/>
              <a:t>Views are lifted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40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/>
                  <a:t> is a stream of view snapshots: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4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859949" y="5374222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49" y="5374222"/>
                <a:ext cx="1422056" cy="369332"/>
              </a:xfrm>
              <a:prstGeom prst="rect">
                <a:avLst/>
              </a:prstGeom>
              <a:blipFill>
                <a:blip r:embed="rId5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2" y="6000287"/>
            <a:ext cx="2976217" cy="369332"/>
            <a:chOff x="2558005" y="365125"/>
            <a:chExt cx="196769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F4E0A5-FC3C-4C93-88EB-42CC4A8F94E5}"/>
                    </a:ext>
                  </a:extLst>
                </p:cNvPr>
                <p:cNvSpPr txBox="1"/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F4E0A5-FC3C-4C93-88EB-42CC4A8F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790D33-86D1-41BC-AB79-E41B81519939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790D33-86D1-41BC-AB79-E41B81519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E9BC83-F91D-FC61-415E-A82B0746D70B}"/>
              </a:ext>
            </a:extLst>
          </p:cNvPr>
          <p:cNvCxnSpPr>
            <a:cxnSpLocks/>
          </p:cNvCxnSpPr>
          <p:nvPr/>
        </p:nvCxnSpPr>
        <p:spPr>
          <a:xfrm flipV="1">
            <a:off x="6379295" y="4684920"/>
            <a:ext cx="588739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739BD5-1B89-91F3-8763-4AA1FCB5E02F}"/>
              </a:ext>
            </a:extLst>
          </p:cNvPr>
          <p:cNvCxnSpPr>
            <a:cxnSpLocks/>
          </p:cNvCxnSpPr>
          <p:nvPr/>
        </p:nvCxnSpPr>
        <p:spPr>
          <a:xfrm flipV="1">
            <a:off x="6379295" y="4687683"/>
            <a:ext cx="408261" cy="2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1F7578-AD11-F4F0-6AAD-085B26AEB809}"/>
              </a:ext>
            </a:extLst>
          </p:cNvPr>
          <p:cNvCxnSpPr>
            <a:cxnSpLocks/>
          </p:cNvCxnSpPr>
          <p:nvPr/>
        </p:nvCxnSpPr>
        <p:spPr>
          <a:xfrm flipV="1">
            <a:off x="5278323" y="4688138"/>
            <a:ext cx="588739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07BCF1-641B-8D4D-EB6A-9EBA6C9F92F9}"/>
              </a:ext>
            </a:extLst>
          </p:cNvPr>
          <p:cNvCxnSpPr>
            <a:cxnSpLocks/>
          </p:cNvCxnSpPr>
          <p:nvPr/>
        </p:nvCxnSpPr>
        <p:spPr>
          <a:xfrm flipV="1">
            <a:off x="5278323" y="4690901"/>
            <a:ext cx="408261" cy="2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5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BC3541-D195-4E16-D019-71FE3CD404E7}"/>
              </a:ext>
            </a:extLst>
          </p:cNvPr>
          <p:cNvSpPr/>
          <p:nvPr/>
        </p:nvSpPr>
        <p:spPr>
          <a:xfrm>
            <a:off x="-3339" y="4267704"/>
            <a:ext cx="12192000" cy="979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D0CD6-F42D-818C-1750-EB8858609BF8}"/>
              </a:ext>
            </a:extLst>
          </p:cNvPr>
          <p:cNvSpPr/>
          <p:nvPr/>
        </p:nvSpPr>
        <p:spPr>
          <a:xfrm>
            <a:off x="0" y="1974426"/>
            <a:ext cx="12192000" cy="1257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23679-72A6-8080-4C3C-8A1EA7CB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Some interesting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9674" y="2131195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38363" y="2131195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2553" y="2131195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6743" y="2131195"/>
            <a:ext cx="417834" cy="594253"/>
          </a:xfrm>
          <a:prstGeom prst="rect">
            <a:avLst/>
          </a:prstGeom>
        </p:spPr>
      </p:pic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985" y="4374149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0251" y="4374149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4864" y="4374149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054" y="437414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[0]</a:t>
                </a: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[1]</a:t>
                </a: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01A43BC-DAF9-2721-03C0-9D6DC9682344}"/>
              </a:ext>
            </a:extLst>
          </p:cNvPr>
          <p:cNvSpPr txBox="1"/>
          <p:nvPr/>
        </p:nvSpPr>
        <p:spPr>
          <a:xfrm>
            <a:off x="10494455" y="1920687"/>
            <a:ext cx="157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 of database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F61F5-44BF-76F9-226F-DFB6C8C6E2D7}"/>
              </a:ext>
            </a:extLst>
          </p:cNvPr>
          <p:cNvSpPr txBox="1"/>
          <p:nvPr/>
        </p:nvSpPr>
        <p:spPr>
          <a:xfrm>
            <a:off x="10035173" y="3459024"/>
            <a:ext cx="200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45CE2-BD33-F71A-FCB1-4C8CAB9FA38C}"/>
              </a:ext>
            </a:extLst>
          </p:cNvPr>
          <p:cNvSpPr txBox="1"/>
          <p:nvPr/>
        </p:nvSpPr>
        <p:spPr>
          <a:xfrm>
            <a:off x="10432260" y="4341974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B5CF1-70E0-88CD-1069-A14D8C7B48E1}"/>
              </a:ext>
            </a:extLst>
          </p:cNvPr>
          <p:cNvSpPr txBox="1"/>
          <p:nvPr/>
        </p:nvSpPr>
        <p:spPr>
          <a:xfrm>
            <a:off x="10370778" y="5296468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59A7A-89B0-9711-A2E1-DFD5851F363D}"/>
              </a:ext>
            </a:extLst>
          </p:cNvPr>
          <p:cNvSpPr txBox="1"/>
          <p:nvPr/>
        </p:nvSpPr>
        <p:spPr>
          <a:xfrm>
            <a:off x="1506932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032A14-B074-57A7-BD1B-B46C45F84012}"/>
              </a:ext>
            </a:extLst>
          </p:cNvPr>
          <p:cNvSpPr txBox="1"/>
          <p:nvPr/>
        </p:nvSpPr>
        <p:spPr>
          <a:xfrm>
            <a:off x="362792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D7107-7504-BBF1-E825-2F37C9F83598}"/>
              </a:ext>
            </a:extLst>
          </p:cNvPr>
          <p:cNvSpPr txBox="1"/>
          <p:nvPr/>
        </p:nvSpPr>
        <p:spPr>
          <a:xfrm>
            <a:off x="567881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DB[2]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FF1388-A382-2043-A0AE-58E2FFC85720}"/>
              </a:ext>
            </a:extLst>
          </p:cNvPr>
          <p:cNvSpPr txBox="1"/>
          <p:nvPr/>
        </p:nvSpPr>
        <p:spPr>
          <a:xfrm>
            <a:off x="7758057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DB[3]</a:t>
            </a:r>
          </a:p>
        </p:txBody>
      </p:sp>
    </p:spTree>
    <p:extLst>
      <p:ext uri="{BB962C8B-B14F-4D97-AF65-F5344CB8AC3E}">
        <p14:creationId xmlns:p14="http://schemas.microsoft.com/office/powerpoint/2010/main" val="20588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4" grpId="0" animBg="1"/>
      <p:bldP spid="3" grpId="0"/>
      <p:bldP spid="5" grpId="0"/>
      <p:bldP spid="8" grpId="0"/>
      <p:bldP spid="19" grpId="0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16" grpId="0"/>
      <p:bldP spid="17" grpId="0"/>
      <p:bldP spid="26" grpId="0"/>
      <p:bldP spid="33" grpId="0"/>
      <p:bldP spid="49" grpId="0"/>
      <p:bldP spid="50" grpId="0"/>
      <p:bldP spid="51" grpId="0"/>
      <p:bldP spid="5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924140"/>
            <a:ext cx="5624945" cy="425282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Databases as streaming systems</a:t>
            </a:r>
          </a:p>
          <a:p>
            <a:r>
              <a:rPr lang="en-US" b="1" dirty="0"/>
              <a:t>Incremental (DB) computations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7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863-75BB-8392-9097-25245292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29" y="638678"/>
            <a:ext cx="11317942" cy="914401"/>
          </a:xfrm>
        </p:spPr>
        <p:txBody>
          <a:bodyPr>
            <a:normAutofit/>
          </a:bodyPr>
          <a:lstStyle/>
          <a:p>
            <a:r>
              <a:rPr lang="en-US" sz="5400" dirty="0"/>
              <a:t>Views are lifted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DD3B1-8E10-B7B5-1D04-E520CDE3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BC63D26E-115D-3CEA-FE37-A85753D44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408" y="5804021"/>
            <a:ext cx="417834" cy="594253"/>
          </a:xfrm>
          <a:prstGeom prst="rect">
            <a:avLst/>
          </a:prstGeom>
        </p:spPr>
      </p:pic>
      <p:pic>
        <p:nvPicPr>
          <p:cNvPr id="7" name="Picture 6" descr="A close up of a cylinder&#10;&#10;Description automatically generated">
            <a:extLst>
              <a:ext uri="{FF2B5EF4-FFF2-40B4-BE49-F238E27FC236}">
                <a16:creationId xmlns:a16="http://schemas.microsoft.com/office/drawing/2014/main" id="{9298C1BD-3370-C43F-B434-DC4AF39BA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37414" y="5804021"/>
            <a:ext cx="417834" cy="594253"/>
          </a:xfrm>
          <a:prstGeom prst="rect">
            <a:avLst/>
          </a:prstGeom>
        </p:spPr>
      </p:pic>
      <p:pic>
        <p:nvPicPr>
          <p:cNvPr id="8" name="Picture 7" descr="A close up of a cylinder&#10;&#10;Description automatically generated">
            <a:extLst>
              <a:ext uri="{FF2B5EF4-FFF2-40B4-BE49-F238E27FC236}">
                <a16:creationId xmlns:a16="http://schemas.microsoft.com/office/drawing/2014/main" id="{7E1ACE97-FC53-8DAC-B7E0-B2EC61480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12420" y="5804021"/>
            <a:ext cx="417834" cy="594253"/>
          </a:xfrm>
          <a:prstGeom prst="rect">
            <a:avLst/>
          </a:prstGeom>
        </p:spPr>
      </p:pic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54A44800-788F-10A3-A08E-0B91089E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7426" y="5804021"/>
            <a:ext cx="417834" cy="59425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11491FE9-883F-8518-2FA3-2C314BE147E6}"/>
              </a:ext>
            </a:extLst>
          </p:cNvPr>
          <p:cNvGrpSpPr/>
          <p:nvPr/>
        </p:nvGrpSpPr>
        <p:grpSpPr>
          <a:xfrm>
            <a:off x="6939409" y="5447862"/>
            <a:ext cx="914400" cy="1091050"/>
            <a:chOff x="2918738" y="3243486"/>
            <a:chExt cx="914400" cy="1091050"/>
          </a:xfrm>
        </p:grpSpPr>
        <p:pic>
          <p:nvPicPr>
            <p:cNvPr id="16" name="Graphic 15" descr="Table with solid fill">
              <a:extLst>
                <a:ext uri="{FF2B5EF4-FFF2-40B4-BE49-F238E27FC236}">
                  <a16:creationId xmlns:a16="http://schemas.microsoft.com/office/drawing/2014/main" id="{D3CC3742-5D4B-172A-B104-1BD10A588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00325B-FC6D-7B0E-44F9-D13BECDED53C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pic>
        <p:nvPicPr>
          <p:cNvPr id="32" name="Picture 31" descr="A close up of a cylinder&#10;&#10;Description automatically generated">
            <a:extLst>
              <a:ext uri="{FF2B5EF4-FFF2-40B4-BE49-F238E27FC236}">
                <a16:creationId xmlns:a16="http://schemas.microsoft.com/office/drawing/2014/main" id="{ADB819A1-4308-96EC-82E5-C5494DE99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9228" y="4442586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Arrow: Up 32">
                <a:extLst>
                  <a:ext uri="{FF2B5EF4-FFF2-40B4-BE49-F238E27FC236}">
                    <a16:creationId xmlns:a16="http://schemas.microsoft.com/office/drawing/2014/main" id="{99173B44-B04A-F464-486E-6FF970D91052}"/>
                  </a:ext>
                </a:extLst>
              </p:cNvPr>
              <p:cNvSpPr/>
              <p:nvPr/>
            </p:nvSpPr>
            <p:spPr>
              <a:xfrm>
                <a:off x="2539228" y="2912926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Arrow: Up 32">
                <a:extLst>
                  <a:ext uri="{FF2B5EF4-FFF2-40B4-BE49-F238E27FC236}">
                    <a16:creationId xmlns:a16="http://schemas.microsoft.com/office/drawing/2014/main" id="{99173B44-B04A-F464-486E-6FF970D91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228" y="2912926"/>
                <a:ext cx="417834" cy="1397783"/>
              </a:xfrm>
              <a:prstGeom prst="up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phic 33" descr="Table with solid fill">
            <a:extLst>
              <a:ext uri="{FF2B5EF4-FFF2-40B4-BE49-F238E27FC236}">
                <a16:creationId xmlns:a16="http://schemas.microsoft.com/office/drawing/2014/main" id="{842A744E-9EDC-52BF-2CE6-8A7C9FE0F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0945" y="1964101"/>
            <a:ext cx="914400" cy="914400"/>
          </a:xfrm>
          <a:prstGeom prst="rect">
            <a:avLst/>
          </a:prstGeom>
        </p:spPr>
      </p:pic>
      <p:pic>
        <p:nvPicPr>
          <p:cNvPr id="35" name="Picture 34" descr="A close up of a cylinder&#10;&#10;Description automatically generated">
            <a:extLst>
              <a:ext uri="{FF2B5EF4-FFF2-40B4-BE49-F238E27FC236}">
                <a16:creationId xmlns:a16="http://schemas.microsoft.com/office/drawing/2014/main" id="{34DE23E0-3CBC-8322-29EB-9E318EFB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95040" y="3679778"/>
            <a:ext cx="417834" cy="594253"/>
          </a:xfrm>
          <a:prstGeom prst="rect">
            <a:avLst/>
          </a:prstGeom>
        </p:spPr>
      </p:pic>
      <p:pic>
        <p:nvPicPr>
          <p:cNvPr id="36" name="Graphic 35" descr="Table with solid fill">
            <a:extLst>
              <a:ext uri="{FF2B5EF4-FFF2-40B4-BE49-F238E27FC236}">
                <a16:creationId xmlns:a16="http://schemas.microsoft.com/office/drawing/2014/main" id="{A6AD30E6-93EB-30DC-14D9-8DF58B4C9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5801" y="350248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B820FF-5F49-C19C-81B9-9D83B1384DE3}"/>
                  </a:ext>
                </a:extLst>
              </p:cNvPr>
              <p:cNvSpPr/>
              <p:nvPr/>
            </p:nvSpPr>
            <p:spPr>
              <a:xfrm>
                <a:off x="5241967" y="370700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B820FF-5F49-C19C-81B9-9D83B1384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67" y="370700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2878B2B9-5BFF-E83C-53C4-CBC809D3A980}"/>
              </a:ext>
            </a:extLst>
          </p:cNvPr>
          <p:cNvGrpSpPr/>
          <p:nvPr/>
        </p:nvGrpSpPr>
        <p:grpSpPr>
          <a:xfrm>
            <a:off x="7907312" y="5447862"/>
            <a:ext cx="914400" cy="1091050"/>
            <a:chOff x="2918738" y="3243486"/>
            <a:chExt cx="914400" cy="1091050"/>
          </a:xfrm>
        </p:grpSpPr>
        <p:pic>
          <p:nvPicPr>
            <p:cNvPr id="67" name="Graphic 66" descr="Table with solid fill">
              <a:extLst>
                <a:ext uri="{FF2B5EF4-FFF2-40B4-BE49-F238E27FC236}">
                  <a16:creationId xmlns:a16="http://schemas.microsoft.com/office/drawing/2014/main" id="{FCA7B914-B152-C293-6CB9-BF2C7656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66ACAA-B16D-B0A2-51A2-E537B5229824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6061F3-1E6D-018D-6457-5E3668F817FA}"/>
              </a:ext>
            </a:extLst>
          </p:cNvPr>
          <p:cNvGrpSpPr/>
          <p:nvPr/>
        </p:nvGrpSpPr>
        <p:grpSpPr>
          <a:xfrm>
            <a:off x="8921814" y="5447862"/>
            <a:ext cx="914400" cy="1091050"/>
            <a:chOff x="2918738" y="3243486"/>
            <a:chExt cx="914400" cy="1091050"/>
          </a:xfrm>
        </p:grpSpPr>
        <p:pic>
          <p:nvPicPr>
            <p:cNvPr id="70" name="Graphic 69" descr="Table with solid fill">
              <a:extLst>
                <a:ext uri="{FF2B5EF4-FFF2-40B4-BE49-F238E27FC236}">
                  <a16:creationId xmlns:a16="http://schemas.microsoft.com/office/drawing/2014/main" id="{F275612B-F13B-F5E0-E613-71F5B0AC2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3FA690-67C4-2B85-B2F5-28AA64196D06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C3A5E5-3115-708F-2FE8-390AB51E4530}"/>
              </a:ext>
            </a:extLst>
          </p:cNvPr>
          <p:cNvGrpSpPr/>
          <p:nvPr/>
        </p:nvGrpSpPr>
        <p:grpSpPr>
          <a:xfrm>
            <a:off x="9883068" y="5447862"/>
            <a:ext cx="914400" cy="1091050"/>
            <a:chOff x="2918738" y="3243486"/>
            <a:chExt cx="914400" cy="1091050"/>
          </a:xfrm>
        </p:grpSpPr>
        <p:pic>
          <p:nvPicPr>
            <p:cNvPr id="73" name="Graphic 72" descr="Table with solid fill">
              <a:extLst>
                <a:ext uri="{FF2B5EF4-FFF2-40B4-BE49-F238E27FC236}">
                  <a16:creationId xmlns:a16="http://schemas.microsoft.com/office/drawing/2014/main" id="{2CDA8C59-5E9B-7F34-554D-67A80A9A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0A00EA-79D1-6148-5EF5-07E8B77E49B7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A8997-8F13-64AC-8D83-35357A4B9C31}"/>
                  </a:ext>
                </a:extLst>
              </p:cNvPr>
              <p:cNvSpPr/>
              <p:nvPr/>
            </p:nvSpPr>
            <p:spPr>
              <a:xfrm>
                <a:off x="5235314" y="588180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A8997-8F13-64AC-8D83-35357A4B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14" y="5881807"/>
                <a:ext cx="732366" cy="5164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0F37AC-F67A-9D29-BFA6-34D207E02CE5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4712874" y="3976904"/>
            <a:ext cx="5284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1D169C-D34E-441B-2257-DDB4CF40E46E}"/>
              </a:ext>
            </a:extLst>
          </p:cNvPr>
          <p:cNvCxnSpPr>
            <a:cxnSpLocks/>
            <a:stCxn id="61" idx="3"/>
            <a:endCxn id="36" idx="1"/>
          </p:cNvCxnSpPr>
          <p:nvPr/>
        </p:nvCxnSpPr>
        <p:spPr>
          <a:xfrm flipV="1">
            <a:off x="5974333" y="395968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9CE14E7-FD83-7079-6770-AFD5C052147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4263585" y="6126217"/>
            <a:ext cx="971729" cy="1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BC076A-12DC-EE8F-3FAB-E3B6D02FD5A0}"/>
              </a:ext>
            </a:extLst>
          </p:cNvPr>
          <p:cNvCxnSpPr>
            <a:cxnSpLocks/>
          </p:cNvCxnSpPr>
          <p:nvPr/>
        </p:nvCxnSpPr>
        <p:spPr>
          <a:xfrm>
            <a:off x="4287509" y="6126637"/>
            <a:ext cx="781949" cy="13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90BE735-C58B-474B-353C-373A3DBDE769}"/>
              </a:ext>
            </a:extLst>
          </p:cNvPr>
          <p:cNvCxnSpPr>
            <a:cxnSpLocks/>
          </p:cNvCxnSpPr>
          <p:nvPr/>
        </p:nvCxnSpPr>
        <p:spPr>
          <a:xfrm>
            <a:off x="5943756" y="6139620"/>
            <a:ext cx="971729" cy="1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D8E3ED-37D0-7595-8263-BCC5D8FC6E9F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5967680" y="6140041"/>
            <a:ext cx="781949" cy="13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9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6" y="1958541"/>
            <a:ext cx="5257710" cy="4266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hlinkClick r:id="rId2"/>
              </a:rPr>
              <a:t>DBSP: Automatic Incremental View Maintenance for Rich Query Languages</a:t>
            </a:r>
            <a:r>
              <a:rPr lang="en-US" sz="2400" dirty="0">
                <a:hlinkClick r:id="rId2"/>
              </a:rPr>
              <a:t> </a:t>
            </a:r>
            <a:br>
              <a:rPr lang="en-US" sz="2400" dirty="0"/>
            </a:br>
            <a:r>
              <a:rPr lang="en-US" sz="2400" dirty="0"/>
              <a:t>Mihai Budiu, Tej </a:t>
            </a:r>
            <a:r>
              <a:rPr lang="en-US" sz="2400" dirty="0" err="1"/>
              <a:t>Chajed</a:t>
            </a:r>
            <a:r>
              <a:rPr lang="en-US" sz="2400" dirty="0"/>
              <a:t>, Frank McSherry, Leonid </a:t>
            </a:r>
            <a:r>
              <a:rPr lang="en-US" sz="2400" dirty="0" err="1"/>
              <a:t>Ryzhyk</a:t>
            </a:r>
            <a:r>
              <a:rPr lang="en-US" sz="2400" dirty="0"/>
              <a:t>, Val Tannen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hlinkClick r:id="rId3"/>
              </a:rPr>
              <a:t>DBSP: Incremental Computation on Streams and Its Applications to Databases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github.com/feldera/feldera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22" b="19946"/>
          <a:stretch/>
        </p:blipFill>
        <p:spPr>
          <a:xfrm>
            <a:off x="5471170" y="2043968"/>
            <a:ext cx="2611780" cy="1473892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8458762" y="1779755"/>
            <a:ext cx="1807731" cy="1473892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Best paper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award</a:t>
            </a:r>
          </a:p>
        </p:txBody>
      </p:sp>
      <p:sp>
        <p:nvSpPr>
          <p:cNvPr id="9" name="Star: 12 Points 8">
            <a:extLst>
              <a:ext uri="{FF2B5EF4-FFF2-40B4-BE49-F238E27FC236}">
                <a16:creationId xmlns:a16="http://schemas.microsoft.com/office/drawing/2014/main" id="{BC014720-4537-86EC-B967-10578C4EFDF7}"/>
              </a:ext>
            </a:extLst>
          </p:cNvPr>
          <p:cNvSpPr/>
          <p:nvPr/>
        </p:nvSpPr>
        <p:spPr>
          <a:xfrm>
            <a:off x="8427849" y="3129897"/>
            <a:ext cx="2240374" cy="1863914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ACM SIGMOD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2024 Research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Highlights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</a:t>
            </a:r>
          </a:p>
        </p:txBody>
      </p:sp>
      <p:pic>
        <p:nvPicPr>
          <p:cNvPr id="10" name="Picture 9" descr="A red and white sign with white letters&#10;&#10;Description automatically generated">
            <a:extLst>
              <a:ext uri="{FF2B5EF4-FFF2-40B4-BE49-F238E27FC236}">
                <a16:creationId xmlns:a16="http://schemas.microsoft.com/office/drawing/2014/main" id="{BA2A371F-BB0F-D2D2-FE32-E468F2B87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7" y="4993811"/>
            <a:ext cx="1516118" cy="11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Incremental view maintenance of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669694" y="4489420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</a:t>
            </a:r>
            <a:endParaRPr lang="en-US" i="1" baseline="3000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506447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586300" y="4264639"/>
            <a:ext cx="290674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334792" y="5370555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92" y="5370555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3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0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333381" y="4489420"/>
            <a:ext cx="1854082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E4289C-1377-5B2D-05B7-10C0D82861B7}"/>
              </a:ext>
            </a:extLst>
          </p:cNvPr>
          <p:cNvGrpSpPr/>
          <p:nvPr/>
        </p:nvGrpSpPr>
        <p:grpSpPr>
          <a:xfrm>
            <a:off x="5760636" y="537997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E8ECF-9580-6517-CD4C-49EEC08625B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E8ECF-9580-6517-CD4C-49EEC0862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D59169C-E2B3-E9F9-3C2F-1D051009312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D59169C-E2B3-E9F9-3C2F-1D0510093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0959ED-290E-C0C8-D9CF-9DEF6A17ECB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0959ED-290E-C0C8-D9CF-9DEF6A17E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B5ABC1-78B5-5102-99CD-696066C6DCA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B5ABC1-78B5-5102-99CD-696066C6D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F613E6-5C51-42F9-5A14-B290346A127A}"/>
              </a:ext>
            </a:extLst>
          </p:cNvPr>
          <p:cNvGrpSpPr/>
          <p:nvPr/>
        </p:nvGrpSpPr>
        <p:grpSpPr>
          <a:xfrm>
            <a:off x="4694115" y="5962927"/>
            <a:ext cx="2380974" cy="369332"/>
            <a:chOff x="2951544" y="365125"/>
            <a:chExt cx="157415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0E898BD-9C2D-D2C5-E386-D2547C6980F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0E898BD-9C2D-D2C5-E386-D2547C698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B6180AD-65A6-CCF6-CA25-CA1E88E9DD8B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B6180AD-65A6-CCF6-CA25-CA1E88E9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70CF73-5C58-5CCD-DF9F-0717ECC4512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70CF73-5C58-5CCD-DF9F-0717ECC45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DD61A5-CF98-1EE0-52F4-07B106AA5B32}"/>
                    </a:ext>
                  </a:extLst>
                </p:cNvPr>
                <p:cNvSpPr txBox="1"/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DD61A5-CF98-1EE0-52F4-07B106AA5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00D0E6-1EB4-788A-F713-DAE0679A8ED0}"/>
              </a:ext>
            </a:extLst>
          </p:cNvPr>
          <p:cNvCxnSpPr>
            <a:cxnSpLocks/>
          </p:cNvCxnSpPr>
          <p:nvPr/>
        </p:nvCxnSpPr>
        <p:spPr>
          <a:xfrm flipV="1">
            <a:off x="4236844" y="4699786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101B49-1090-E7D5-FA92-22115E62BAC2}"/>
              </a:ext>
            </a:extLst>
          </p:cNvPr>
          <p:cNvCxnSpPr>
            <a:cxnSpLocks/>
          </p:cNvCxnSpPr>
          <p:nvPr/>
        </p:nvCxnSpPr>
        <p:spPr>
          <a:xfrm>
            <a:off x="4309507" y="4702549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0A5220-6ED0-BFF2-2375-0E5A405BB32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334792" y="4675686"/>
            <a:ext cx="566077" cy="21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73323C-5643-34CB-310B-CD51B383A73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334792" y="4675686"/>
            <a:ext cx="403482" cy="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3E02287-8A30-4460-3403-754C2C786248}"/>
              </a:ext>
            </a:extLst>
          </p:cNvPr>
          <p:cNvCxnSpPr>
            <a:cxnSpLocks/>
          </p:cNvCxnSpPr>
          <p:nvPr/>
        </p:nvCxnSpPr>
        <p:spPr>
          <a:xfrm flipV="1">
            <a:off x="6221279" y="4694259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B9127B-20DB-D205-0405-B2BC1D39B196}"/>
              </a:ext>
            </a:extLst>
          </p:cNvPr>
          <p:cNvCxnSpPr>
            <a:cxnSpLocks/>
          </p:cNvCxnSpPr>
          <p:nvPr/>
        </p:nvCxnSpPr>
        <p:spPr>
          <a:xfrm>
            <a:off x="6293942" y="4697022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D3A454E-699D-F5C1-3068-A78D5317CA8B}"/>
              </a:ext>
            </a:extLst>
          </p:cNvPr>
          <p:cNvCxnSpPr>
            <a:cxnSpLocks/>
          </p:cNvCxnSpPr>
          <p:nvPr/>
        </p:nvCxnSpPr>
        <p:spPr>
          <a:xfrm flipV="1">
            <a:off x="5238857" y="4679958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EA2027-307E-4CAD-3939-6D6A24637D18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5239170" y="4675952"/>
            <a:ext cx="286988" cy="6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453687C-B33E-DC5E-96AB-0B5FE3366773}"/>
                  </a:ext>
                </a:extLst>
              </p:cNvPr>
              <p:cNvSpPr/>
              <p:nvPr/>
            </p:nvSpPr>
            <p:spPr>
              <a:xfrm>
                <a:off x="4701962" y="4490486"/>
                <a:ext cx="537208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453687C-B33E-DC5E-96AB-0B5FE3366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62" y="4490486"/>
                <a:ext cx="537208" cy="3709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C2E5C-77B1-2678-236E-521B99640F9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C2E5C-77B1-2678-236E-521B99640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22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1CD932B-8E30-CE1E-AFA0-E0CFC87704FD}"/>
              </a:ext>
            </a:extLst>
          </p:cNvPr>
          <p:cNvGrpSpPr/>
          <p:nvPr/>
        </p:nvGrpSpPr>
        <p:grpSpPr>
          <a:xfrm>
            <a:off x="7738274" y="4514548"/>
            <a:ext cx="1850721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CE18FA-CA3B-8D0E-9B3B-918A8320B17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CE18FA-CA3B-8D0E-9B3B-918A8320B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D2BD28-22D0-3614-77A9-EE0F105DE8BA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D2BD28-22D0-3614-77A9-EE0F105DE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74AB49B-C14E-1C6F-E479-17AC9B3B42F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74AB49B-C14E-1C6F-E479-17AC9B3B42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F55EFA-00F9-8AFF-4134-869E18C0E78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F55EFA-00F9-8AFF-4134-869E18C0E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183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animBg="1"/>
      <p:bldP spid="34" grpId="0" animBg="1"/>
      <p:bldP spid="37" grpId="0"/>
      <p:bldP spid="69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/>
              <a:t>Incremental view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4021-1D30-45AF-80B7-5A764EF0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774"/>
            <a:ext cx="10515600" cy="4754521"/>
          </a:xfrm>
        </p:spPr>
        <p:txBody>
          <a:bodyPr/>
          <a:lstStyle/>
          <a:p>
            <a:r>
              <a:rPr lang="en-US" dirty="0"/>
              <a:t>This is our </a:t>
            </a:r>
            <a:r>
              <a:rPr lang="en-US" dirty="0">
                <a:solidFill>
                  <a:srgbClr val="FF0000"/>
                </a:solidFill>
              </a:rPr>
              <a:t>definition</a:t>
            </a:r>
            <a:r>
              <a:rPr lang="en-US" dirty="0"/>
              <a:t> of IVM</a:t>
            </a:r>
          </a:p>
          <a:p>
            <a:r>
              <a:rPr lang="en-US" dirty="0"/>
              <a:t>This definition is much better:</a:t>
            </a:r>
          </a:p>
          <a:p>
            <a:pPr lvl="1"/>
            <a:r>
              <a:rPr lang="en-US" dirty="0"/>
              <a:t>It is compositional</a:t>
            </a:r>
          </a:p>
          <a:p>
            <a:pPr lvl="1"/>
            <a:r>
              <a:rPr lang="en-US" dirty="0"/>
              <a:t>Inputs and outputs are both </a:t>
            </a:r>
            <a:r>
              <a:rPr lang="en-US" b="1" dirty="0"/>
              <a:t>deltas</a:t>
            </a:r>
          </a:p>
          <a:p>
            <a:r>
              <a:rPr lang="en-US" dirty="0"/>
              <a:t>This works, but is </a:t>
            </a:r>
            <a:r>
              <a:rPr lang="en-US" b="1" dirty="0"/>
              <a:t>inefficient</a:t>
            </a:r>
          </a:p>
          <a:p>
            <a:pPr marL="0" indent="0" algn="ctr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3030097-4374-90ED-F2BC-928D68115215}"/>
                  </a:ext>
                </a:extLst>
              </p:cNvPr>
              <p:cNvSpPr/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3030097-4374-90ED-F2BC-928D68115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F09A06AD-1E4A-3CCD-028A-B276CE02FBA9}"/>
              </a:ext>
            </a:extLst>
          </p:cNvPr>
          <p:cNvSpPr/>
          <p:nvPr/>
        </p:nvSpPr>
        <p:spPr>
          <a:xfrm>
            <a:off x="6669694" y="4489420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</a:t>
            </a:r>
            <a:endParaRPr lang="en-US" i="1" baseline="3000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D781871-55E1-FF3A-3067-11E10F437D9E}"/>
              </a:ext>
            </a:extLst>
          </p:cNvPr>
          <p:cNvCxnSpPr>
            <a:cxnSpLocks/>
          </p:cNvCxnSpPr>
          <p:nvPr/>
        </p:nvCxnSpPr>
        <p:spPr>
          <a:xfrm>
            <a:off x="5506447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B8AC9B-3902-6268-87CF-EBD746A33D4C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B4FB828-20F6-090F-E261-FF44E001E473}"/>
              </a:ext>
            </a:extLst>
          </p:cNvPr>
          <p:cNvSpPr/>
          <p:nvPr/>
        </p:nvSpPr>
        <p:spPr>
          <a:xfrm>
            <a:off x="4586300" y="4264639"/>
            <a:ext cx="290674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BC00D6-72A4-8882-4141-1FDF7E27D7D3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BC00D6-72A4-8882-4141-1FDF7E27D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3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38F9A-69C3-0B75-427E-4E7D9FECA03B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38F9A-69C3-0B75-427E-4E7D9FEC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4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0F9F22D-DC8A-A80C-8481-DDDB503C3F75}"/>
                  </a:ext>
                </a:extLst>
              </p:cNvPr>
              <p:cNvSpPr txBox="1"/>
              <p:nvPr/>
            </p:nvSpPr>
            <p:spPr>
              <a:xfrm>
                <a:off x="7566024" y="5383099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0F9F22D-DC8A-A80C-8481-DDDB503C3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24" y="5383099"/>
                <a:ext cx="1422056" cy="369332"/>
              </a:xfrm>
              <a:prstGeom prst="rect">
                <a:avLst/>
              </a:prstGeom>
              <a:blipFill>
                <a:blip r:embed="rId5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056E1B5-D77E-97E5-753B-B6BA7E70EC16}"/>
                  </a:ext>
                </a:extLst>
              </p:cNvPr>
              <p:cNvSpPr txBox="1"/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056E1B5-D77E-97E5-753B-B6BA7E70E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blipFill>
                <a:blip r:embed="rId6"/>
                <a:stretch>
                  <a:fillRect l="-30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BA2C4DE-BBB5-427E-8867-602F514B992F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BA2C4DE-BBB5-427E-8867-602F514B9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7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369E539F-6553-ACD2-89E4-232DC93BC50D}"/>
              </a:ext>
            </a:extLst>
          </p:cNvPr>
          <p:cNvGrpSpPr/>
          <p:nvPr/>
        </p:nvGrpSpPr>
        <p:grpSpPr>
          <a:xfrm>
            <a:off x="2333381" y="4502062"/>
            <a:ext cx="1854082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D33AA8E-661A-AE23-069E-DD86A4AA08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D33AA8E-661A-AE23-069E-DD86A4AA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E2F5910-1389-8CE9-462C-75BDB7677C9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E2F5910-1389-8CE9-462C-75BDB7677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09F4E2A-F2EF-F537-40A1-F278B67490F6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09F4E2A-F2EF-F537-40A1-F278B6749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AE44CBF-27D5-444F-D48C-2FBB66F5EDC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AE44CBF-27D5-444F-D48C-2FBB66F5E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80D979-9BB4-9EDE-C758-7CB4B113BE78}"/>
              </a:ext>
            </a:extLst>
          </p:cNvPr>
          <p:cNvGrpSpPr/>
          <p:nvPr/>
        </p:nvGrpSpPr>
        <p:grpSpPr>
          <a:xfrm>
            <a:off x="7738274" y="4514548"/>
            <a:ext cx="1850721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911B433-7BEB-7DF7-6E5B-ABEC8DA16D3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911B433-7BEB-7DF7-6E5B-ABEC8DA16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71DABBB-383B-C6CA-23B1-8C40FB92B2F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71DABBB-383B-C6CA-23B1-8C40FB92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87B8241-A51E-8860-1B53-C716A0D1E3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87B8241-A51E-8860-1B53-C716A0D1E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A67D15F-1E45-C597-4447-40C8D3727D0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A67D15F-1E45-C597-4447-40C8D3727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DA4E81C-5AB1-7E7F-4AFE-AD4639B87561}"/>
              </a:ext>
            </a:extLst>
          </p:cNvPr>
          <p:cNvGrpSpPr/>
          <p:nvPr/>
        </p:nvGrpSpPr>
        <p:grpSpPr>
          <a:xfrm>
            <a:off x="5835283" y="5388393"/>
            <a:ext cx="1574156" cy="369332"/>
            <a:chOff x="2951544" y="365125"/>
            <a:chExt cx="1574156" cy="36933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155298-6BC9-F222-652C-22E8CAFC53E4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2FF04D1-150B-422D-3438-2090C79D7D1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2FF04D1-150B-422D-3438-2090C79D7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B53AB9A-F90C-542E-8D41-7F41D311503C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B53AB9A-F90C-542E-8D41-7F41D3115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3856940-794F-3B57-374C-764FB9BBC215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3856940-794F-3B57-374C-764FB9BBC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B3E81DE-19AF-1810-FA5D-5152E636C56A}"/>
              </a:ext>
            </a:extLst>
          </p:cNvPr>
          <p:cNvGrpSpPr/>
          <p:nvPr/>
        </p:nvGrpSpPr>
        <p:grpSpPr>
          <a:xfrm>
            <a:off x="4621269" y="5984398"/>
            <a:ext cx="2380974" cy="369332"/>
            <a:chOff x="2951544" y="365125"/>
            <a:chExt cx="157415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5188881-02FC-EF87-B36B-5C7F7AAF098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5188881-02FC-EF87-B36B-5C7F7AAF0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4E72ACE-FE07-52B5-73BF-6C6BDFB75A9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4E72ACE-FE07-52B5-73BF-6C6BDFB75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B8B4527-D78F-FDB6-E1A7-6B70A11F04C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B8B4527-D78F-FDB6-E1A7-6B70A11F0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E5B348-00AF-EE6C-3A58-FB0A28430BD5}"/>
                    </a:ext>
                  </a:extLst>
                </p:cNvPr>
                <p:cNvSpPr txBox="1"/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E5B348-00AF-EE6C-3A58-FB0A28430B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635DF7A-13C0-B663-6F79-335172301F2E}"/>
              </a:ext>
            </a:extLst>
          </p:cNvPr>
          <p:cNvCxnSpPr>
            <a:cxnSpLocks/>
            <a:stCxn id="99" idx="3"/>
            <a:endCxn id="125" idx="1"/>
          </p:cNvCxnSpPr>
          <p:nvPr/>
        </p:nvCxnSpPr>
        <p:spPr>
          <a:xfrm>
            <a:off x="4187464" y="4686728"/>
            <a:ext cx="514498" cy="10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3A55B56-18FB-B5B6-0CE1-34CBCB55483B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4187464" y="4686728"/>
            <a:ext cx="346612" cy="15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4433D99-1D1E-5096-CA28-E5B1A7DB74E5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7334792" y="4675686"/>
            <a:ext cx="566077" cy="21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E63C1DF-2AAD-A455-6B28-7651A08A7AEB}"/>
              </a:ext>
            </a:extLst>
          </p:cNvPr>
          <p:cNvCxnSpPr>
            <a:cxnSpLocks/>
            <a:stCxn id="86" idx="3"/>
            <a:endCxn id="101" idx="1"/>
          </p:cNvCxnSpPr>
          <p:nvPr/>
        </p:nvCxnSpPr>
        <p:spPr>
          <a:xfrm>
            <a:off x="7334792" y="4675686"/>
            <a:ext cx="403482" cy="23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2C2A7BA-3E39-D339-6BC6-5FC060FA36D5}"/>
              </a:ext>
            </a:extLst>
          </p:cNvPr>
          <p:cNvCxnSpPr>
            <a:cxnSpLocks/>
          </p:cNvCxnSpPr>
          <p:nvPr/>
        </p:nvCxnSpPr>
        <p:spPr>
          <a:xfrm flipV="1">
            <a:off x="6221279" y="4694259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446FE6-2C86-C0A7-A20B-008BACA224F5}"/>
              </a:ext>
            </a:extLst>
          </p:cNvPr>
          <p:cNvCxnSpPr>
            <a:cxnSpLocks/>
          </p:cNvCxnSpPr>
          <p:nvPr/>
        </p:nvCxnSpPr>
        <p:spPr>
          <a:xfrm>
            <a:off x="6293942" y="4697022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DB3925B-1BD8-572D-1162-6BCDE7B4D1B6}"/>
              </a:ext>
            </a:extLst>
          </p:cNvPr>
          <p:cNvCxnSpPr>
            <a:cxnSpLocks/>
          </p:cNvCxnSpPr>
          <p:nvPr/>
        </p:nvCxnSpPr>
        <p:spPr>
          <a:xfrm flipV="1">
            <a:off x="5229654" y="4699786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4F02FB-E077-4B85-0E80-299D61D51C2E}"/>
              </a:ext>
            </a:extLst>
          </p:cNvPr>
          <p:cNvCxnSpPr>
            <a:cxnSpLocks/>
          </p:cNvCxnSpPr>
          <p:nvPr/>
        </p:nvCxnSpPr>
        <p:spPr>
          <a:xfrm>
            <a:off x="5302317" y="4702549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1AFF46-CD26-DC54-4698-2114241B7C3A}"/>
                  </a:ext>
                </a:extLst>
              </p:cNvPr>
              <p:cNvSpPr/>
              <p:nvPr/>
            </p:nvSpPr>
            <p:spPr>
              <a:xfrm>
                <a:off x="4701962" y="4511556"/>
                <a:ext cx="537208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1AFF46-CD26-DC54-4698-2114241B7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62" y="4511556"/>
                <a:ext cx="537208" cy="3709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/>
                  <a:t> is a </a:t>
                </a:r>
                <a:r>
                  <a:rPr lang="en-US" b="1"/>
                  <a:t>streaming system</a:t>
                </a:r>
                <a:r>
                  <a:rPr lang="en-US"/>
                  <a:t>:</a:t>
                </a:r>
              </a:p>
              <a:p>
                <a:r>
                  <a:rPr lang="en-US"/>
                  <a:t>it runs forever</a:t>
                </a:r>
              </a:p>
              <a:p>
                <a:r>
                  <a:rPr lang="en-US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is stateless)</a:t>
                </a:r>
              </a:p>
              <a:p>
                <a:r>
                  <a:rPr lang="en-US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41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linear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linear: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Most relational queries use linear operators!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  <a:blipFill>
                <a:blip r:embed="rId2"/>
                <a:stretch>
                  <a:fillRect l="-1043" t="-2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A5F657-19D0-B7F9-9356-BB8D3E316FA0}"/>
              </a:ext>
            </a:extLst>
          </p:cNvPr>
          <p:cNvGrpSpPr/>
          <p:nvPr/>
        </p:nvGrpSpPr>
        <p:grpSpPr>
          <a:xfrm>
            <a:off x="2661836" y="2972264"/>
            <a:ext cx="1854082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0A70CD-346B-A7AC-5476-F7FB737A738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0A70CD-346B-A7AC-5476-F7FB737A7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EDE297-81CD-348A-EE7A-149F4F9350E4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EDE297-81CD-348A-EE7A-149F4F935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F1D68EF-30C0-4B5A-795C-9115BBB3A682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F1D68EF-30C0-4B5A-795C-9115BBB3A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204100-0CA3-3040-209D-9306E259BD0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204100-0CA3-3040-209D-9306E259B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1E4B2F4-5B73-99A0-80EE-0D2DD853A08C}"/>
                  </a:ext>
                </a:extLst>
              </p:cNvPr>
              <p:cNvSpPr/>
              <p:nvPr/>
            </p:nvSpPr>
            <p:spPr>
              <a:xfrm>
                <a:off x="6015649" y="2994399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1E4B2F4-5B73-99A0-80EE-0D2DD853A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649" y="2994399"/>
                <a:ext cx="512233" cy="370932"/>
              </a:xfrm>
              <a:prstGeom prst="rect">
                <a:avLst/>
              </a:prstGeom>
              <a:blipFill>
                <a:blip r:embed="rId7"/>
                <a:stretch>
                  <a:fillRect l="-2247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7AB2BF9-304F-EF9D-7BF2-E3624468DDD7}"/>
              </a:ext>
            </a:extLst>
          </p:cNvPr>
          <p:cNvSpPr/>
          <p:nvPr/>
        </p:nvSpPr>
        <p:spPr>
          <a:xfrm>
            <a:off x="6989215" y="2978837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</a:t>
            </a:r>
            <a:endParaRPr lang="en-US" i="1" baseline="300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ACDB1F-5719-4FC5-CCA9-9CD2EE2E0724}"/>
              </a:ext>
            </a:extLst>
          </p:cNvPr>
          <p:cNvSpPr/>
          <p:nvPr/>
        </p:nvSpPr>
        <p:spPr>
          <a:xfrm>
            <a:off x="4905821" y="2754056"/>
            <a:ext cx="290674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A4FC125-DDFC-F129-FD9F-2D54931858EB}"/>
                  </a:ext>
                </a:extLst>
              </p:cNvPr>
              <p:cNvSpPr txBox="1"/>
              <p:nvPr/>
            </p:nvSpPr>
            <p:spPr>
              <a:xfrm>
                <a:off x="6229956" y="2268725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A4FC125-DDFC-F129-FD9F-2D549318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956" y="2268725"/>
                <a:ext cx="572644" cy="471219"/>
              </a:xfrm>
              <a:prstGeom prst="rect">
                <a:avLst/>
              </a:prstGeom>
              <a:blipFill>
                <a:blip r:embed="rId8"/>
                <a:stretch>
                  <a:fillRect l="-9574" r="-7766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B1777A-4D85-5930-4A1D-69CA6D6F51CF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4506985" y="3176145"/>
            <a:ext cx="514498" cy="10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A0B12FA-92FC-1B7D-B23B-EDA5A5382A04}"/>
              </a:ext>
            </a:extLst>
          </p:cNvPr>
          <p:cNvCxnSpPr>
            <a:cxnSpLocks/>
          </p:cNvCxnSpPr>
          <p:nvPr/>
        </p:nvCxnSpPr>
        <p:spPr>
          <a:xfrm>
            <a:off x="4506985" y="3176145"/>
            <a:ext cx="346612" cy="15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97EBB4C-5742-1AE6-DB97-D460078F86EF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7654313" y="3165103"/>
            <a:ext cx="566077" cy="21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DD5AE1A-F4DC-46F6-6518-D70AAC224E3C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7654313" y="3165103"/>
            <a:ext cx="403482" cy="23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18B686-272F-725C-2577-A2735E448F5B}"/>
              </a:ext>
            </a:extLst>
          </p:cNvPr>
          <p:cNvCxnSpPr>
            <a:cxnSpLocks/>
          </p:cNvCxnSpPr>
          <p:nvPr/>
        </p:nvCxnSpPr>
        <p:spPr>
          <a:xfrm flipV="1">
            <a:off x="6540800" y="3183676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9727C3-53C8-1BB5-E1C7-D663809397AA}"/>
              </a:ext>
            </a:extLst>
          </p:cNvPr>
          <p:cNvCxnSpPr>
            <a:cxnSpLocks/>
          </p:cNvCxnSpPr>
          <p:nvPr/>
        </p:nvCxnSpPr>
        <p:spPr>
          <a:xfrm>
            <a:off x="6613463" y="3186439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C27F348-FF4D-C6C6-4789-FC0986E1CE95}"/>
              </a:ext>
            </a:extLst>
          </p:cNvPr>
          <p:cNvCxnSpPr>
            <a:cxnSpLocks/>
          </p:cNvCxnSpPr>
          <p:nvPr/>
        </p:nvCxnSpPr>
        <p:spPr>
          <a:xfrm flipV="1">
            <a:off x="5549175" y="3189203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695446-A307-3B00-3A59-5F890A581A53}"/>
              </a:ext>
            </a:extLst>
          </p:cNvPr>
          <p:cNvCxnSpPr>
            <a:cxnSpLocks/>
          </p:cNvCxnSpPr>
          <p:nvPr/>
        </p:nvCxnSpPr>
        <p:spPr>
          <a:xfrm>
            <a:off x="5621838" y="3191966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D0F1EFA-1167-1D5E-97CC-EF4C7CC9673A}"/>
                  </a:ext>
                </a:extLst>
              </p:cNvPr>
              <p:cNvSpPr/>
              <p:nvPr/>
            </p:nvSpPr>
            <p:spPr>
              <a:xfrm>
                <a:off x="5021483" y="3000973"/>
                <a:ext cx="537208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D0F1EFA-1167-1D5E-97CC-EF4C7CC96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83" y="3000973"/>
                <a:ext cx="537208" cy="370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F174DBAE-0ACD-DBED-04D5-7151A26C1A79}"/>
              </a:ext>
            </a:extLst>
          </p:cNvPr>
          <p:cNvGrpSpPr/>
          <p:nvPr/>
        </p:nvGrpSpPr>
        <p:grpSpPr>
          <a:xfrm>
            <a:off x="8144156" y="3000973"/>
            <a:ext cx="1850721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46E8FC9-4ACD-70E6-51E3-96C0107DBA2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46E8FC9-4ACD-70E6-51E3-96C0107DB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9AC897B-AC8A-6AA6-6876-DA1C9B04866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9AC897B-AC8A-6AA6-6876-DA1C9B048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8C92145-BACB-931B-1792-189F4FE724F0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8C92145-BACB-931B-1792-189F4FE72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A01AB73-0492-48DA-F32F-1C8CAAEE135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A01AB73-0492-48DA-F32F-1C8CAAEE1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0A15E233-654B-EABC-5975-A1CFA29BEBE4}"/>
              </a:ext>
            </a:extLst>
          </p:cNvPr>
          <p:cNvSpPr/>
          <p:nvPr/>
        </p:nvSpPr>
        <p:spPr>
          <a:xfrm>
            <a:off x="4916744" y="2839455"/>
            <a:ext cx="759950" cy="688441"/>
          </a:xfrm>
          <a:prstGeom prst="noSmoking">
            <a:avLst>
              <a:gd name="adj" fmla="val 101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2A68F1C4-DE8B-413C-B658-8604DD489D15}"/>
              </a:ext>
            </a:extLst>
          </p:cNvPr>
          <p:cNvSpPr/>
          <p:nvPr/>
        </p:nvSpPr>
        <p:spPr>
          <a:xfrm>
            <a:off x="6944587" y="2839455"/>
            <a:ext cx="759950" cy="688441"/>
          </a:xfrm>
          <a:prstGeom prst="noSmoking">
            <a:avLst>
              <a:gd name="adj" fmla="val 101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/>
              </a:p>
              <a:p>
                <a:pPr marL="0" indent="0">
                  <a:buNone/>
                </a:pPr>
                <a:r>
                  <a:rPr lang="en-US"/>
                  <a:t>Proof by pictures: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BD0BE-069D-EBBD-AE64-3F5EAEEC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73" y="3479800"/>
            <a:ext cx="8406750" cy="18523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59F1626-D566-77A7-9054-18D5973CB490}"/>
              </a:ext>
            </a:extLst>
          </p:cNvPr>
          <p:cNvSpPr/>
          <p:nvPr/>
        </p:nvSpPr>
        <p:spPr>
          <a:xfrm>
            <a:off x="2562006" y="4019989"/>
            <a:ext cx="2713703" cy="66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80454E-BE77-1F2B-B865-9A4648EAA2E0}"/>
              </a:ext>
            </a:extLst>
          </p:cNvPr>
          <p:cNvSpPr/>
          <p:nvPr/>
        </p:nvSpPr>
        <p:spPr>
          <a:xfrm>
            <a:off x="5461117" y="4019989"/>
            <a:ext cx="2713703" cy="66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8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ADA990-0784-7569-0E1F-2C0FCF4B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4" y="2775651"/>
            <a:ext cx="9182572" cy="2273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/>
              </a:p>
              <a:p>
                <a:r>
                  <a:rPr lang="en-US"/>
                  <a:t>(Lifted) join, intersection, Cartesian product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 b="0"/>
                  <a:t>	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6892047" y="4119664"/>
            <a:ext cx="3482699" cy="15627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7786991" y="5049068"/>
            <a:ext cx="1079771" cy="5526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5049068"/>
            <a:ext cx="233857" cy="5526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23814"/>
            <a:ext cx="5814228" cy="415314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b="1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require streams over a commutative group</a:t>
                </a:r>
              </a:p>
              <a:p>
                <a:r>
                  <a:rPr lang="en-US"/>
                  <a:t>However, tables (sets, multisets) are not groups</a:t>
                </a:r>
              </a:p>
              <a:p>
                <a:pPr lvl="1"/>
                <a:r>
                  <a:rPr lang="en-US"/>
                  <a:t>E.g., there is no table negation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6" descr="A close-up of a person holding a card&#10;&#10;Description automatically generated">
            <a:extLst>
              <a:ext uri="{FF2B5EF4-FFF2-40B4-BE49-F238E27FC236}">
                <a16:creationId xmlns:a16="http://schemas.microsoft.com/office/drawing/2014/main" id="{AF62B0D4-2688-FF28-3A14-DBA6AA8FE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0"/>
          <a:stretch/>
        </p:blipFill>
        <p:spPr>
          <a:xfrm>
            <a:off x="6604488" y="3090496"/>
            <a:ext cx="3810000" cy="34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r>
              <a:rPr lang="en-US" sz="3200"/>
              <a:t>Each row has an integer weight</a:t>
            </a:r>
          </a:p>
          <a:p>
            <a:r>
              <a:rPr lang="en-US" sz="3200"/>
              <a:t>The weight can be positive, zero, or negative</a:t>
            </a:r>
          </a:p>
          <a:p>
            <a:pPr marL="0" indent="0">
              <a:buNone/>
            </a:pPr>
            <a:endParaRPr lang="en-US" sz="3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31472"/>
              </p:ext>
            </p:extLst>
          </p:nvPr>
        </p:nvGraphicFramePr>
        <p:xfrm>
          <a:off x="5095573" y="3221344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708224" y="4437492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5388440" y="5159960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>
                <a:ea typeface="Cambria Math" panose="02040503050406030204" pitchFamily="18" charset="0"/>
              </a:rPr>
              <a:t>tuples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-sets are magic!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2000250"/>
                <a:ext cx="10942320" cy="4595532"/>
              </a:xfrm>
            </p:spPr>
            <p:txBody>
              <a:bodyPr>
                <a:normAutofit/>
              </a:bodyPr>
              <a:lstStyle/>
              <a:p>
                <a:r>
                  <a:rPr lang="en-US" sz="3200"/>
                  <a:t>Can represent </a:t>
                </a:r>
                <a:r>
                  <a:rPr lang="en-US" sz="3200" b="1"/>
                  <a:t>both</a:t>
                </a:r>
                <a:r>
                  <a:rPr lang="en-US" sz="3200"/>
                  <a:t> tables and </a:t>
                </a:r>
                <a:r>
                  <a:rPr lang="en-US" sz="3200" b="1"/>
                  <a:t>changes</a:t>
                </a:r>
                <a:r>
                  <a:rPr lang="en-US" sz="3200"/>
                  <a:t> to tables</a:t>
                </a:r>
              </a:p>
              <a:p>
                <a:pPr lvl="1"/>
                <a:r>
                  <a:rPr lang="en-US" sz="2800"/>
                  <a:t>Positive weights = elements added</a:t>
                </a:r>
              </a:p>
              <a:p>
                <a:pPr lvl="1"/>
                <a:r>
                  <a:rPr lang="en-US" sz="2800"/>
                  <a:t>Negative weights = elements removed</a:t>
                </a:r>
              </a:p>
              <a:p>
                <a:r>
                  <a:rPr lang="en-US" sz="3200"/>
                  <a:t>Generalize sets and multisets</a:t>
                </a:r>
              </a:p>
              <a:p>
                <a:pPr lvl="1"/>
                <a:r>
                  <a:rPr lang="en-US" sz="280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/>
                  <a:t>-set where all weights are 1</a:t>
                </a:r>
              </a:p>
              <a:p>
                <a:r>
                  <a:rPr lang="en-US" sz="320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/>
                  <a:t> is a group)</a:t>
                </a:r>
              </a:p>
              <a:p>
                <a:pPr marL="0" indent="0">
                  <a:buNone/>
                </a:pPr>
                <a:endParaRPr lang="en-US" sz="3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2000250"/>
                <a:ext cx="10942320" cy="4595532"/>
              </a:xfrm>
              <a:blipFill>
                <a:blip r:embed="rId3"/>
                <a:stretch>
                  <a:fillRect l="-1281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black hat and a wand&#10;&#10;Description automatically generated">
            <a:extLst>
              <a:ext uri="{FF2B5EF4-FFF2-40B4-BE49-F238E27FC236}">
                <a16:creationId xmlns:a16="http://schemas.microsoft.com/office/drawing/2014/main" id="{9B70D15D-7C89-7767-271A-A73ACA6C2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35" y="2105074"/>
            <a:ext cx="3020524" cy="3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7E264B-F67C-166D-FF03-13FAABEB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Setup: A database and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D5C6-6001-B72C-9A96-4991E937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175FA488-B9B6-4F4C-5F90-224C9602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EC4A0666-317E-AA89-FBAD-1C7108D5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39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456903" y="365125"/>
                <a:ext cx="6603064" cy="1325563"/>
              </a:xfrm>
            </p:spPr>
            <p:txBody>
              <a:bodyPr/>
              <a:lstStyle/>
              <a:p>
                <a:r>
                  <a:rPr lang="en-US"/>
                  <a:t>Relational algebra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56903" y="365125"/>
                <a:ext cx="6603064" cy="1325563"/>
              </a:xfrm>
              <a:blipFill>
                <a:blip r:embed="rId2"/>
                <a:stretch>
                  <a:fillRect l="-3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87138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Recursively defined on query structure</a:t>
                </a:r>
              </a:p>
              <a:p>
                <a:r>
                  <a:rPr lang="en-US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/>
              </a:p>
              <a:p>
                <a:pPr lvl="1"/>
                <a:r>
                  <a:rPr lang="en-US"/>
                  <a:t>(But some can be removed)</a:t>
                </a:r>
              </a:p>
              <a:p>
                <a:r>
                  <a:rPr lang="en-US"/>
                  <a:t>The other operations are all</a:t>
                </a:r>
                <a:br>
                  <a:rPr lang="en-US"/>
                </a:br>
                <a:r>
                  <a:rPr lang="en-US"/>
                  <a:t>linear or bilinear</a:t>
                </a:r>
              </a:p>
              <a:p>
                <a:endParaRPr lang="en-US"/>
              </a:p>
              <a:p>
                <a:r>
                  <a:rPr lang="en-US"/>
                  <a:t>Can also model</a:t>
                </a:r>
              </a:p>
              <a:p>
                <a:pPr lvl="1"/>
                <a:r>
                  <a:rPr lang="en-US"/>
                  <a:t>Group-by</a:t>
                </a:r>
              </a:p>
              <a:p>
                <a:pPr lvl="1"/>
                <a:r>
                  <a:rPr lang="en-US"/>
                  <a:t>Unnest</a:t>
                </a:r>
              </a:p>
              <a:p>
                <a:pPr lvl="1"/>
                <a:r>
                  <a:rPr lang="en-US"/>
                  <a:t>Aggregation</a:t>
                </a:r>
              </a:p>
              <a:p>
                <a:pPr lvl="1"/>
                <a:r>
                  <a:rPr lang="en-US"/>
                  <a:t>Recursion</a:t>
                </a:r>
              </a:p>
              <a:p>
                <a:pPr lvl="1"/>
                <a:endParaRPr lang="en-US"/>
              </a:p>
              <a:p>
                <a:endParaRPr lang="en-US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871388"/>
              </a:xfrm>
              <a:blipFill>
                <a:blip r:embed="rId3"/>
                <a:stretch>
                  <a:fillRect l="-1813" t="-2000" r="-604" b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7150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/>
              <a:t>Algorithm for incremental view maintenance	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/>
                  <a:t>-sets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/>
                  <a:t>Build incremental version of lifted circuit: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b="0"/>
              </a:p>
              <a:p>
                <a:pPr marL="514350" indent="-514350">
                  <a:buFont typeface="+mj-lt"/>
                  <a:buAutoNum type="arabicPeriod"/>
                </a:pPr>
                <a:endParaRPr lang="en-US" sz="3200" b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/>
                  <a:t> using chain rule: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  <a:p>
                <a:pPr marL="457200" lvl="1" indent="0">
                  <a:buNone/>
                </a:pPr>
                <a:endParaRPr lang="en-US" sz="2800"/>
              </a:p>
              <a:p>
                <a:pPr marL="457200" lvl="1" indent="0">
                  <a:buNone/>
                </a:pPr>
                <a:r>
                  <a:rPr lang="en-US" sz="2800"/>
                  <a:t>This algorithm is deterministic. There are no heuristics.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78676-FD53-B524-A484-B2B7BDDA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54" y="3204469"/>
            <a:ext cx="4867952" cy="9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r>
              <a:rPr lang="en-US">
                <a:sym typeface="Wingdings" panose="05000000000000000000" pitchFamily="2" charset="2"/>
              </a:rPr>
              <a:t>: (1) create circuit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>
                <a:effectLst/>
                <a:latin typeface="Courier New" panose="02070309020205020404" pitchFamily="49" charset="0"/>
              </a:rPr>
              <a:t> V AS</a:t>
            </a:r>
            <a:br>
              <a:rPr lang="en-US"/>
            </a:b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>
                <a:effectLst/>
                <a:latin typeface="Courier New" panose="02070309020205020404" pitchFamily="49" charset="0"/>
              </a:rPr>
              <a:t> </a:t>
            </a:r>
            <a:r>
              <a:rPr lang="en-US" err="1">
                <a:effectLst/>
                <a:latin typeface="Courier New" panose="02070309020205020404" pitchFamily="49" charset="0"/>
              </a:rPr>
              <a:t>a.x</a:t>
            </a:r>
            <a:r>
              <a:rPr lang="en-US">
                <a:effectLst/>
                <a:latin typeface="Courier New" panose="02070309020205020404" pitchFamily="49" charset="0"/>
              </a:rPr>
              <a:t>, </a:t>
            </a:r>
            <a:r>
              <a:rPr lang="en-US" err="1">
                <a:latin typeface="Courier New" panose="02070309020205020404" pitchFamily="49" charset="0"/>
              </a:rPr>
              <a:t>b</a:t>
            </a:r>
            <a:r>
              <a:rPr lang="en-US" err="1">
                <a:effectLst/>
                <a:latin typeface="Courier New" panose="02070309020205020404" pitchFamily="49" charset="0"/>
              </a:rPr>
              <a:t>.y</a:t>
            </a:r>
            <a:r>
              <a:rPr lang="en-US">
                <a:effectLst/>
                <a:latin typeface="Courier New" panose="02070309020205020404" pitchFamily="49" charset="0"/>
              </a:rPr>
              <a:t>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>
                <a:effectLst/>
                <a:latin typeface="Courier New" panose="02070309020205020404" pitchFamily="49" charset="0"/>
              </a:rPr>
              <a:t> (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>
                <a:effectLst/>
                <a:latin typeface="Courier New" panose="02070309020205020404" pitchFamily="49" charset="0"/>
              </a:rPr>
              <a:t> t1.x , t1.id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>
                <a:effectLst/>
                <a:latin typeface="Courier New" panose="02070309020205020404" pitchFamily="49" charset="0"/>
              </a:rPr>
              <a:t> t1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>
                <a:effectLst/>
                <a:latin typeface="Courier New" panose="02070309020205020404" pitchFamily="49" charset="0"/>
              </a:rPr>
              <a:t> t1.a &gt; 2</a:t>
            </a:r>
            <a:br>
              <a:rPr lang="en-US"/>
            </a:br>
            <a:r>
              <a:rPr lang="en-US">
                <a:effectLst/>
                <a:latin typeface="Courier New" panose="02070309020205020404" pitchFamily="49" charset="0"/>
              </a:rPr>
              <a:t>) a</a:t>
            </a:r>
            <a:br>
              <a:rPr lang="en-US"/>
            </a:b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>
                <a:effectLst/>
                <a:latin typeface="Courier New" panose="02070309020205020404" pitchFamily="49" charset="0"/>
              </a:rPr>
              <a:t> (</a:t>
            </a:r>
            <a:br>
              <a:rPr lang="en-US"/>
            </a:br>
            <a:r>
              <a:rPr lang="en-US"/>
              <a:t>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>
                <a:effectLst/>
                <a:latin typeface="Courier New" panose="02070309020205020404" pitchFamily="49" charset="0"/>
              </a:rPr>
              <a:t> t2.id , t2.y</a:t>
            </a:r>
            <a:br>
              <a:rPr lang="en-US"/>
            </a:br>
            <a:r>
              <a:rPr lang="en-US"/>
              <a:t>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>
                <a:effectLst/>
                <a:latin typeface="Courier New" panose="02070309020205020404" pitchFamily="49" charset="0"/>
              </a:rPr>
              <a:t> t2</a:t>
            </a:r>
            <a:br>
              <a:rPr lang="en-US"/>
            </a:br>
            <a:r>
              <a:rPr lang="en-US"/>
              <a:t>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>
                <a:effectLst/>
                <a:latin typeface="Courier New" panose="02070309020205020404" pitchFamily="49" charset="0"/>
              </a:rPr>
              <a:t> t2.s &gt; 5</a:t>
            </a:r>
            <a:br>
              <a:rPr lang="en-US"/>
            </a:br>
            <a:r>
              <a:rPr lang="en-US">
                <a:effectLst/>
                <a:latin typeface="Courier New" panose="02070309020205020404" pitchFamily="49" charset="0"/>
              </a:rPr>
              <a:t>) b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>
                <a:effectLst/>
                <a:latin typeface="Courier New" panose="02070309020205020404" pitchFamily="49" charset="0"/>
              </a:rPr>
              <a:t> a.id = b.id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97" y="2935224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25629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6766"/>
            <a:ext cx="10515600" cy="707537"/>
          </a:xfrm>
        </p:spPr>
        <p:txBody>
          <a:bodyPr/>
          <a:lstStyle/>
          <a:p>
            <a:r>
              <a:rPr lang="en-US"/>
              <a:t>Remove </a:t>
            </a:r>
            <a:r>
              <a:rPr lang="en-US">
                <a:latin typeface="Consolas" panose="020B0609020204030204" pitchFamily="49" charset="0"/>
              </a:rPr>
              <a:t>distinct</a:t>
            </a:r>
            <a:r>
              <a:rPr lang="en-US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47" y="1937700"/>
            <a:ext cx="7512660" cy="1509393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44309" y="341192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74" y="3980490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6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(2) Lift and (3) </a:t>
            </a:r>
            <a:r>
              <a:rPr lang="en-US" err="1"/>
              <a:t>Incrementalize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(2)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44959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46567" y="3364094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Inputs and outputs </a:t>
            </a:r>
            <a:br>
              <a:rPr lang="en-US" sz="2400"/>
            </a:br>
            <a:r>
              <a:rPr lang="en-US" sz="2400"/>
              <a:t>are </a:t>
            </a:r>
            <a:r>
              <a:rPr lang="en-US" sz="2400">
                <a:solidFill>
                  <a:srgbClr val="FF0000"/>
                </a:solidFill>
              </a:rPr>
              <a:t>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-38911" y="4782820"/>
            <a:ext cx="3059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Incrementalize</a:t>
            </a:r>
            <a:r>
              <a:rPr lang="en-US" sz="2400"/>
              <a:t>:</a:t>
            </a:r>
          </a:p>
          <a:p>
            <a:r>
              <a:rPr lang="en-US" sz="2400"/>
              <a:t>Inputs and outputs </a:t>
            </a:r>
            <a:br>
              <a:rPr lang="en-US" sz="2400"/>
            </a:br>
            <a:r>
              <a:rPr lang="en-US" sz="2400"/>
              <a:t>are streams of </a:t>
            </a:r>
            <a:r>
              <a:rPr lang="en-US" sz="2400">
                <a:solidFill>
                  <a:srgbClr val="FF0000"/>
                </a:solidFill>
              </a:rPr>
              <a:t>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2F5A2-3A0C-578F-8CD7-1EA8F53C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3197954"/>
            <a:ext cx="4542692" cy="1163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BE58B5-69FC-6BB6-22A6-5C2043F67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33" y="5097266"/>
            <a:ext cx="6047262" cy="128377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2D7D5A-B7E4-5086-2C92-A955D5C410C6}"/>
              </a:ext>
            </a:extLst>
          </p:cNvPr>
          <p:cNvSpPr/>
          <p:nvPr/>
        </p:nvSpPr>
        <p:spPr>
          <a:xfrm>
            <a:off x="5122333" y="3180837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B3614C-6F59-78F6-77D6-0F02F21CD92C}"/>
              </a:ext>
            </a:extLst>
          </p:cNvPr>
          <p:cNvSpPr/>
          <p:nvPr/>
        </p:nvSpPr>
        <p:spPr>
          <a:xfrm>
            <a:off x="4694892" y="5040821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57582E-C74F-37FC-B11B-1BB54D884C10}"/>
              </a:ext>
            </a:extLst>
          </p:cNvPr>
          <p:cNvSpPr/>
          <p:nvPr/>
        </p:nvSpPr>
        <p:spPr>
          <a:xfrm>
            <a:off x="6411160" y="328577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9A4512-BAFF-8D9B-C1AB-F09424C541CA}"/>
              </a:ext>
            </a:extLst>
          </p:cNvPr>
          <p:cNvSpPr/>
          <p:nvPr/>
        </p:nvSpPr>
        <p:spPr>
          <a:xfrm>
            <a:off x="4694892" y="5889293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E2DEC9-8B13-D66C-7770-4AB9B653EB80}"/>
              </a:ext>
            </a:extLst>
          </p:cNvPr>
          <p:cNvSpPr/>
          <p:nvPr/>
        </p:nvSpPr>
        <p:spPr>
          <a:xfrm>
            <a:off x="9211859" y="5499547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2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7" grpId="0" animBg="1"/>
      <p:bldP spid="29" grpId="0" animBg="1"/>
      <p:bldP spid="33" grpId="0" animBg="1"/>
      <p:bldP spid="38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A64C80-7974-7422-929E-2A64E5CE4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"/>
          <a:stretch/>
        </p:blipFill>
        <p:spPr>
          <a:xfrm>
            <a:off x="3394950" y="4058077"/>
            <a:ext cx="5531134" cy="123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415F2-1E31-FBCB-17DA-0AA6BEC3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02" y="2482491"/>
            <a:ext cx="5460460" cy="1273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814CE-7CCD-6C48-1C63-FBF40954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13" y="994142"/>
            <a:ext cx="5864388" cy="1244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/>
              <a:t>(4) optimize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14481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113159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Chain rule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08086" y="533782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60282" y="5270602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Expand join and distinct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70D17A-8E6F-41C2-D7D5-A68BEAED4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41" b="-1"/>
          <a:stretch/>
        </p:blipFill>
        <p:spPr>
          <a:xfrm>
            <a:off x="3394950" y="5816601"/>
            <a:ext cx="5988358" cy="950173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0700B9F4-A734-03D3-6399-6B2C2F62A412}"/>
              </a:ext>
            </a:extLst>
          </p:cNvPr>
          <p:cNvSpPr/>
          <p:nvPr/>
        </p:nvSpPr>
        <p:spPr>
          <a:xfrm>
            <a:off x="5432181" y="366231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EA945-FCD0-1267-D5EF-984D645718B4}"/>
              </a:ext>
            </a:extLst>
          </p:cNvPr>
          <p:cNvSpPr txBox="1"/>
          <p:nvPr/>
        </p:nvSpPr>
        <p:spPr>
          <a:xfrm>
            <a:off x="6884377" y="363065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Linearity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504441-C433-E5B5-A384-A08375C14991}"/>
              </a:ext>
            </a:extLst>
          </p:cNvPr>
          <p:cNvSpPr/>
          <p:nvPr/>
        </p:nvSpPr>
        <p:spPr>
          <a:xfrm>
            <a:off x="4373033" y="254271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F53E03-C765-04D2-1026-1FACA90D27F7}"/>
              </a:ext>
            </a:extLst>
          </p:cNvPr>
          <p:cNvSpPr/>
          <p:nvPr/>
        </p:nvSpPr>
        <p:spPr>
          <a:xfrm>
            <a:off x="5228981" y="254271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E8051E-2100-5DA7-2571-1ED3DFE48262}"/>
              </a:ext>
            </a:extLst>
          </p:cNvPr>
          <p:cNvSpPr/>
          <p:nvPr/>
        </p:nvSpPr>
        <p:spPr>
          <a:xfrm>
            <a:off x="5652315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6DDD27-CC99-543D-C913-E16387810631}"/>
              </a:ext>
            </a:extLst>
          </p:cNvPr>
          <p:cNvSpPr/>
          <p:nvPr/>
        </p:nvSpPr>
        <p:spPr>
          <a:xfrm>
            <a:off x="6532524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9F7AAB-5ECC-0BCD-1A73-0AFB9EA3B17B}"/>
              </a:ext>
            </a:extLst>
          </p:cNvPr>
          <p:cNvSpPr/>
          <p:nvPr/>
        </p:nvSpPr>
        <p:spPr>
          <a:xfrm>
            <a:off x="7869433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47E310-D218-34A3-42DB-DA276B31BAA0}"/>
              </a:ext>
            </a:extLst>
          </p:cNvPr>
          <p:cNvSpPr/>
          <p:nvPr/>
        </p:nvSpPr>
        <p:spPr>
          <a:xfrm>
            <a:off x="4102100" y="4058076"/>
            <a:ext cx="474133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4E5233-B1CE-9647-CBDE-4A63D7DA1C37}"/>
              </a:ext>
            </a:extLst>
          </p:cNvPr>
          <p:cNvSpPr/>
          <p:nvPr/>
        </p:nvSpPr>
        <p:spPr>
          <a:xfrm>
            <a:off x="4833490" y="4058076"/>
            <a:ext cx="474133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20" grpId="0" animBg="1"/>
      <p:bldP spid="21" grpId="0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CDDD-A5C2-0530-3DCB-AEFBF35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30" y="1"/>
            <a:ext cx="8198770" cy="1066800"/>
          </a:xfrm>
        </p:spPr>
        <p:txBody>
          <a:bodyPr>
            <a:normAutofit/>
          </a:bodyPr>
          <a:lstStyle/>
          <a:p>
            <a:r>
              <a:rPr lang="en-US" sz="6600" dirty="0"/>
              <a:t>No compromises!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3C08-69AF-3088-9AA2-9335818A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8" y="1066800"/>
            <a:ext cx="11425434" cy="5654675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SQL </a:t>
            </a:r>
            <a:r>
              <a:rPr lang="en-US" dirty="0">
                <a:solidFill>
                  <a:srgbClr val="FF0000"/>
                </a:solidFill>
              </a:rPr>
              <a:t>queries</a:t>
            </a:r>
          </a:p>
          <a:p>
            <a:pPr lvl="1"/>
            <a:r>
              <a:rPr lang="en-US" dirty="0"/>
              <a:t>Any number of queries, including recursive queries</a:t>
            </a:r>
          </a:p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mix of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sources</a:t>
            </a:r>
          </a:p>
          <a:p>
            <a:pPr lvl="1"/>
            <a:r>
              <a:rPr lang="en-US" dirty="0"/>
              <a:t>tables and “streams,” any number of them </a:t>
            </a:r>
          </a:p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data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to the tables and streams, inputs and outputs </a:t>
            </a:r>
          </a:p>
          <a:p>
            <a:pPr lvl="1"/>
            <a:r>
              <a:rPr lang="en-US" dirty="0"/>
              <a:t>insertions, deletions, updates</a:t>
            </a:r>
          </a:p>
          <a:p>
            <a:r>
              <a:rPr lang="en-US" dirty="0">
                <a:solidFill>
                  <a:srgbClr val="FF0000"/>
                </a:solidFill>
              </a:rPr>
              <a:t>Incremental</a:t>
            </a:r>
            <a:r>
              <a:rPr lang="en-US" dirty="0"/>
              <a:t>ly evaluated (work proportional to the size of the changes)</a:t>
            </a:r>
          </a:p>
          <a:p>
            <a:pPr lvl="1"/>
            <a:r>
              <a:rPr lang="en-US" dirty="0"/>
              <a:t>Incremental view maintenance</a:t>
            </a:r>
          </a:p>
          <a:p>
            <a:r>
              <a:rPr lang="en-US" dirty="0">
                <a:solidFill>
                  <a:srgbClr val="FF0000"/>
                </a:solidFill>
              </a:rPr>
              <a:t>Exact</a:t>
            </a:r>
            <a:r>
              <a:rPr lang="en-US" dirty="0"/>
              <a:t> SQL </a:t>
            </a:r>
            <a:r>
              <a:rPr lang="en-US" dirty="0">
                <a:solidFill>
                  <a:srgbClr val="FF0000"/>
                </a:solidFill>
              </a:rPr>
              <a:t>semantics</a:t>
            </a:r>
          </a:p>
          <a:p>
            <a:pPr lvl="1"/>
            <a:r>
              <a:rPr lang="en-US" dirty="0"/>
              <a:t>Fully deterministic execution, transactional semantics, “strong consistency”</a:t>
            </a:r>
          </a:p>
          <a:p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 data representation and algorithms</a:t>
            </a:r>
          </a:p>
          <a:p>
            <a:pPr lvl="1"/>
            <a:r>
              <a:rPr lang="en-US" dirty="0"/>
              <a:t>Uniform data and change representation and computation</a:t>
            </a:r>
          </a:p>
          <a:p>
            <a:r>
              <a:rPr lang="en-US" dirty="0"/>
              <a:t>Computations on </a:t>
            </a:r>
            <a:r>
              <a:rPr lang="en-US" dirty="0">
                <a:solidFill>
                  <a:srgbClr val="FF0000"/>
                </a:solidFill>
              </a:rPr>
              <a:t>unbounded</a:t>
            </a:r>
            <a:r>
              <a:rPr lang="en-US" dirty="0"/>
              <a:t> streams </a:t>
            </a:r>
          </a:p>
          <a:p>
            <a:pPr lvl="1"/>
            <a:r>
              <a:rPr lang="en-US" dirty="0"/>
              <a:t>using finite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390B-8D6A-BA79-083B-5E76EA53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A close up of a diamond&#10;&#10;Description automatically generated">
            <a:extLst>
              <a:ext uri="{FF2B5EF4-FFF2-40B4-BE49-F238E27FC236}">
                <a16:creationId xmlns:a16="http://schemas.microsoft.com/office/drawing/2014/main" id="{66E83EED-C4B4-B3EB-EEEB-BA66CEC7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69" y="800100"/>
            <a:ext cx="4883652" cy="2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2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C61C-3E57-2413-B99D-8F0EB9FB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main tricks</a:t>
            </a:r>
          </a:p>
        </p:txBody>
      </p:sp>
      <p:pic>
        <p:nvPicPr>
          <p:cNvPr id="6" name="Content Placeholder 5" descr="A close up of playing cards&#10;&#10;Description automatically generated">
            <a:extLst>
              <a:ext uri="{FF2B5EF4-FFF2-40B4-BE49-F238E27FC236}">
                <a16:creationId xmlns:a16="http://schemas.microsoft.com/office/drawing/2014/main" id="{FA4816F0-4474-870E-B62B-41B56CCEE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01" y="365125"/>
            <a:ext cx="2886441" cy="19242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BCF96-1DDC-D371-B8A3-CA49DB9F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7C0D73-4820-EB1F-1CA4-6D1EE9291315}"/>
                  </a:ext>
                </a:extLst>
              </p:cNvPr>
              <p:cNvSpPr txBox="1"/>
              <p:nvPr/>
            </p:nvSpPr>
            <p:spPr>
              <a:xfrm>
                <a:off x="699144" y="2473798"/>
                <a:ext cx="9271321" cy="2600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4000"/>
                  <a:t>Streams of </a:t>
                </a:r>
                <a:r>
                  <a:rPr lang="en-US" sz="4000" b="1"/>
                  <a:t>snapshots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4000"/>
                  <a:t>IVM: from </a:t>
                </a:r>
                <a:r>
                  <a:rPr lang="en-US" sz="4000" b="1"/>
                  <a:t>changes</a:t>
                </a:r>
                <a:r>
                  <a:rPr lang="en-US" sz="4000"/>
                  <a:t> to changes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4000"/>
                  <a:t>-sets: model negative &amp; positive changes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4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7C0D73-4820-EB1F-1CA4-6D1EE929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4" y="2473798"/>
                <a:ext cx="9271321" cy="2600520"/>
              </a:xfrm>
              <a:prstGeom prst="rect">
                <a:avLst/>
              </a:prstGeom>
              <a:blipFill>
                <a:blip r:embed="rId3"/>
                <a:stretch>
                  <a:fillRect l="-2104" t="-4225" r="-1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61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976144"/>
            <a:ext cx="6088167" cy="420081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in DBSP</a:t>
            </a:r>
          </a:p>
          <a:p>
            <a:r>
              <a:rPr lang="en-US" b="1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4AA3-5277-48CC-390B-BC34F58E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EA20-CE7B-98D9-92AA-4CFDEF08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Theory was verified using the Lean theorem prover</a:t>
            </a:r>
          </a:p>
          <a:p>
            <a:r>
              <a:rPr lang="en-US" sz="2800" dirty="0">
                <a:hlinkClick r:id="rId2"/>
              </a:rPr>
              <a:t>https://github.com/tchajed/database-stream-processing-theory</a:t>
            </a:r>
            <a:r>
              <a:rPr lang="en-US" sz="2800" dirty="0"/>
              <a:t> </a:t>
            </a:r>
          </a:p>
          <a:p>
            <a:r>
              <a:rPr lang="en-US" dirty="0"/>
              <a:t>First formally-specified and formally-verified theory </a:t>
            </a:r>
            <a:br>
              <a:rPr lang="en-US" dirty="0"/>
            </a:br>
            <a:r>
              <a:rPr lang="en-US" dirty="0"/>
              <a:t>of incremental view maintenance</a:t>
            </a:r>
          </a:p>
          <a:p>
            <a:r>
              <a:rPr lang="en-US" b="1" dirty="0"/>
              <a:t>We know exactly what we need to build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93F8C-CC05-1BFE-11AB-EDC70DE2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6AD3A7-DD71-5AAF-A5FF-714BD7BF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73" y="4495627"/>
            <a:ext cx="4345229" cy="13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1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Periodic query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DB</a:t>
                </a: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/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/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/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282FEAC-3B8F-08D1-2196-D3E4E76D7BC9}"/>
              </a:ext>
            </a:extLst>
          </p:cNvPr>
          <p:cNvSpPr txBox="1"/>
          <p:nvPr/>
        </p:nvSpPr>
        <p:spPr>
          <a:xfrm>
            <a:off x="1257503" y="6169580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~1B rows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67D9F-5920-3CA3-F203-2C128E311435}"/>
              </a:ext>
            </a:extLst>
          </p:cNvPr>
          <p:cNvSpPr txBox="1"/>
          <p:nvPr/>
        </p:nvSpPr>
        <p:spPr>
          <a:xfrm>
            <a:off x="2276591" y="5504242"/>
            <a:ext cx="115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~100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E0E2F-81DD-7807-EB0C-AA8BF08C8E81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E167-2771-45AD-761F-D5382DFE2CAF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5F9C-193A-04F9-289B-FCE35D5044B1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1F417-C811-5E53-49A5-6D42F276EB46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C93859-6081-0DCB-616A-E24A90B861E7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C49124-EB2A-E303-3CF7-B7EF56D37AA3}"/>
              </a:ext>
            </a:extLst>
          </p:cNvPr>
          <p:cNvSpPr txBox="1"/>
          <p:nvPr/>
        </p:nvSpPr>
        <p:spPr>
          <a:xfrm>
            <a:off x="1366628" y="1524934"/>
            <a:ext cx="649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sz="2800" dirty="0">
                <a:latin typeface="Consolas" panose="020B0609020204030204" pitchFamily="49" charset="0"/>
              </a:rPr>
              <a:t>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 SELECT</a:t>
            </a:r>
            <a:r>
              <a:rPr lang="en-US" sz="2800" dirty="0">
                <a:latin typeface="Consolas" panose="020B0609020204030204" pitchFamily="49" charset="0"/>
              </a:rPr>
              <a:t> …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D19B2-50A1-14DD-CCF8-4BDA6866FCF7}"/>
              </a:ext>
            </a:extLst>
          </p:cNvPr>
          <p:cNvSpPr txBox="1"/>
          <p:nvPr/>
        </p:nvSpPr>
        <p:spPr>
          <a:xfrm>
            <a:off x="3443921" y="6334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transactions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80C3ED-5AC2-DDD3-786A-89C248D14424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H="1" flipV="1">
            <a:off x="3430818" y="5688908"/>
            <a:ext cx="1003118" cy="64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9BBAB8-AB0C-74CD-34BF-2462CAC6765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5156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721989-FD54-32A4-8CBF-DC7796387192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588185"/>
            <a:ext cx="1942271" cy="74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CEDDA7-A3C9-7795-A9AE-C8CC4EF3996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43469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2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" grpId="0"/>
      <p:bldP spid="5" grpId="0"/>
      <p:bldP spid="8" grpId="0"/>
      <p:bldP spid="19" grpId="0"/>
      <p:bldP spid="37" grpId="0"/>
      <p:bldP spid="38" grpId="0"/>
      <p:bldP spid="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6105743" y="4398153"/>
            <a:ext cx="5719434" cy="2323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251"/>
            <a:ext cx="10515600" cy="499730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https://crates.io/crates/dbsp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Rust framework to describe DBSP circuits</a:t>
            </a:r>
          </a:p>
          <a:p>
            <a:r>
              <a:rPr lang="en-US" dirty="0"/>
              <a:t>Support for relational algebra, nested relations, aggregates, etc.</a:t>
            </a:r>
          </a:p>
          <a:p>
            <a:r>
              <a:rPr lang="en-US" dirty="0"/>
              <a:t>Basic incremental and non-incremental operators (~70)</a:t>
            </a:r>
          </a:p>
          <a:p>
            <a:r>
              <a:rPr lang="en-US" dirty="0"/>
              <a:t>Multi-core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9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E7063DD-64CC-72DA-DC84-28A2A72E1786}"/>
              </a:ext>
            </a:extLst>
          </p:cNvPr>
          <p:cNvSpPr/>
          <p:nvPr/>
        </p:nvSpPr>
        <p:spPr>
          <a:xfrm>
            <a:off x="7511087" y="3964633"/>
            <a:ext cx="677138" cy="864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3C72A3-9C2C-E042-3272-36EADA977B7E}"/>
              </a:ext>
            </a:extLst>
          </p:cNvPr>
          <p:cNvSpPr/>
          <p:nvPr/>
        </p:nvSpPr>
        <p:spPr>
          <a:xfrm>
            <a:off x="8201460" y="3964633"/>
            <a:ext cx="688894" cy="8649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133E2F6-F5DE-82C1-E8F5-3E2F0758EB0B}"/>
              </a:ext>
            </a:extLst>
          </p:cNvPr>
          <p:cNvSpPr/>
          <p:nvPr/>
        </p:nvSpPr>
        <p:spPr>
          <a:xfrm>
            <a:off x="3185720" y="3966547"/>
            <a:ext cx="677138" cy="8649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8E9B11-3F6D-3DB8-A529-DF2F951C1837}"/>
              </a:ext>
            </a:extLst>
          </p:cNvPr>
          <p:cNvSpPr/>
          <p:nvPr/>
        </p:nvSpPr>
        <p:spPr>
          <a:xfrm>
            <a:off x="3876093" y="3966547"/>
            <a:ext cx="688894" cy="8649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1AF21-92A2-7FD9-F984-666D13BCEE13}"/>
              </a:ext>
            </a:extLst>
          </p:cNvPr>
          <p:cNvSpPr/>
          <p:nvPr/>
        </p:nvSpPr>
        <p:spPr>
          <a:xfrm>
            <a:off x="4998015" y="3958255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query 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04765-F7F6-BDF8-8856-5CA174407186}"/>
              </a:ext>
            </a:extLst>
          </p:cNvPr>
          <p:cNvSpPr txBox="1"/>
          <p:nvPr/>
        </p:nvSpPr>
        <p:spPr>
          <a:xfrm rot="17195010">
            <a:off x="4435838" y="3579959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6F799DB-AA05-1661-5F81-880A5430BF13}"/>
              </a:ext>
            </a:extLst>
          </p:cNvPr>
          <p:cNvSpPr/>
          <p:nvPr/>
        </p:nvSpPr>
        <p:spPr>
          <a:xfrm>
            <a:off x="5229799" y="2619400"/>
            <a:ext cx="1594131" cy="71209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compiler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5C9167FD-B620-3A3F-ACDA-0C11A815DC86}"/>
              </a:ext>
            </a:extLst>
          </p:cNvPr>
          <p:cNvSpPr/>
          <p:nvPr/>
        </p:nvSpPr>
        <p:spPr>
          <a:xfrm>
            <a:off x="5838135" y="3331499"/>
            <a:ext cx="453154" cy="62675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377F8C-6B98-023E-B77E-D9E024F6F7B4}"/>
              </a:ext>
            </a:extLst>
          </p:cNvPr>
          <p:cNvSpPr txBox="1"/>
          <p:nvPr/>
        </p:nvSpPr>
        <p:spPr>
          <a:xfrm>
            <a:off x="5261943" y="1853925"/>
            <a:ext cx="1529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SQL program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773D1FB9-E0CD-17F7-6D48-6F60B6B18B16}"/>
              </a:ext>
            </a:extLst>
          </p:cNvPr>
          <p:cNvSpPr/>
          <p:nvPr/>
        </p:nvSpPr>
        <p:spPr>
          <a:xfrm>
            <a:off x="5838135" y="2219290"/>
            <a:ext cx="453154" cy="40011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C1AE74-1E0F-D986-1534-6F56E1243463}"/>
              </a:ext>
            </a:extLst>
          </p:cNvPr>
          <p:cNvSpPr txBox="1"/>
          <p:nvPr/>
        </p:nvSpPr>
        <p:spPr>
          <a:xfrm rot="17195010">
            <a:off x="6929557" y="3579959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35E030-21D5-1AC9-77A0-32D2F801EE9B}"/>
              </a:ext>
            </a:extLst>
          </p:cNvPr>
          <p:cNvSpPr/>
          <p:nvPr/>
        </p:nvSpPr>
        <p:spPr>
          <a:xfrm>
            <a:off x="7497533" y="3966547"/>
            <a:ext cx="139282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1031FF-1E6D-97B2-4121-3C8254CE1888}"/>
              </a:ext>
            </a:extLst>
          </p:cNvPr>
          <p:cNvSpPr/>
          <p:nvPr/>
        </p:nvSpPr>
        <p:spPr>
          <a:xfrm>
            <a:off x="3185720" y="3966547"/>
            <a:ext cx="139282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97BA66-8BB7-C457-072C-99DCF10411B0}"/>
              </a:ext>
            </a:extLst>
          </p:cNvPr>
          <p:cNvSpPr txBox="1"/>
          <p:nvPr/>
        </p:nvSpPr>
        <p:spPr>
          <a:xfrm>
            <a:off x="3355586" y="4872324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AD9DCC-7E2B-D4CE-D335-7E7B3B42A954}"/>
              </a:ext>
            </a:extLst>
          </p:cNvPr>
          <p:cNvSpPr/>
          <p:nvPr/>
        </p:nvSpPr>
        <p:spPr>
          <a:xfrm>
            <a:off x="4578222" y="4152871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478E2C4-AF48-9988-B78D-7A96C96F7F83}"/>
              </a:ext>
            </a:extLst>
          </p:cNvPr>
          <p:cNvSpPr/>
          <p:nvPr/>
        </p:nvSpPr>
        <p:spPr>
          <a:xfrm>
            <a:off x="7067371" y="4152871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8844C30-CFAC-5A5D-0B93-CA615444F458}"/>
              </a:ext>
            </a:extLst>
          </p:cNvPr>
          <p:cNvSpPr txBox="1"/>
          <p:nvPr/>
        </p:nvSpPr>
        <p:spPr>
          <a:xfrm rot="18094845" flipH="1">
            <a:off x="3700908" y="4096040"/>
            <a:ext cx="116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B279721-B674-FBF6-A223-00A771052BF3}"/>
              </a:ext>
            </a:extLst>
          </p:cNvPr>
          <p:cNvSpPr txBox="1"/>
          <p:nvPr/>
        </p:nvSpPr>
        <p:spPr>
          <a:xfrm rot="18272940" flipH="1">
            <a:off x="7359771" y="4161144"/>
            <a:ext cx="1091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56B73B55-38FC-CA96-5F95-25F4EE390E14}"/>
              </a:ext>
            </a:extLst>
          </p:cNvPr>
          <p:cNvSpPr/>
          <p:nvPr/>
        </p:nvSpPr>
        <p:spPr>
          <a:xfrm>
            <a:off x="2592148" y="4160940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37720057-387C-A1EA-B520-DB4C1A390291}"/>
              </a:ext>
            </a:extLst>
          </p:cNvPr>
          <p:cNvSpPr/>
          <p:nvPr/>
        </p:nvSpPr>
        <p:spPr>
          <a:xfrm>
            <a:off x="8903590" y="4140510"/>
            <a:ext cx="550612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D91B0-FE8B-F36C-5FB3-B734FF3C6A0F}"/>
              </a:ext>
            </a:extLst>
          </p:cNvPr>
          <p:cNvSpPr txBox="1"/>
          <p:nvPr/>
        </p:nvSpPr>
        <p:spPr>
          <a:xfrm>
            <a:off x="8514276" y="3384554"/>
            <a:ext cx="64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Rust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D24321C-7E2B-1567-9144-1F561D06068D}"/>
              </a:ext>
            </a:extLst>
          </p:cNvPr>
          <p:cNvSpPr/>
          <p:nvPr/>
        </p:nvSpPr>
        <p:spPr>
          <a:xfrm>
            <a:off x="1732518" y="4067780"/>
            <a:ext cx="870924" cy="65011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F1B5A42-0E2F-600C-0926-C43FDAAA245D}"/>
              </a:ext>
            </a:extLst>
          </p:cNvPr>
          <p:cNvSpPr/>
          <p:nvPr/>
        </p:nvSpPr>
        <p:spPr>
          <a:xfrm>
            <a:off x="9473116" y="4067780"/>
            <a:ext cx="799534" cy="646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sink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B28502-B2DD-93C5-7915-781CC593AD0B}"/>
              </a:ext>
            </a:extLst>
          </p:cNvPr>
          <p:cNvCxnSpPr>
            <a:cxnSpLocks/>
            <a:stCxn id="38" idx="2"/>
            <a:endCxn id="55" idx="2"/>
          </p:cNvCxnSpPr>
          <p:nvPr/>
        </p:nvCxnSpPr>
        <p:spPr>
          <a:xfrm rot="5400000" flipH="1">
            <a:off x="2789353" y="4096524"/>
            <a:ext cx="113563" cy="1356309"/>
          </a:xfrm>
          <a:prstGeom prst="bentConnector3">
            <a:avLst>
              <a:gd name="adj1" fmla="val -20129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9474072-8CF1-5562-B863-174B07FFC03E}"/>
              </a:ext>
            </a:extLst>
          </p:cNvPr>
          <p:cNvCxnSpPr>
            <a:cxnSpLocks/>
            <a:stCxn id="43" idx="2"/>
            <a:endCxn id="56" idx="2"/>
          </p:cNvCxnSpPr>
          <p:nvPr/>
        </p:nvCxnSpPr>
        <p:spPr>
          <a:xfrm rot="5400000" flipH="1" flipV="1">
            <a:off x="9151678" y="4108341"/>
            <a:ext cx="115433" cy="1326976"/>
          </a:xfrm>
          <a:prstGeom prst="bentConnector3">
            <a:avLst>
              <a:gd name="adj1" fmla="val -19803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D8B385E-8BE3-67FF-AD67-69E8A80D7410}"/>
              </a:ext>
            </a:extLst>
          </p:cNvPr>
          <p:cNvSpPr/>
          <p:nvPr/>
        </p:nvSpPr>
        <p:spPr>
          <a:xfrm>
            <a:off x="2766193" y="3429000"/>
            <a:ext cx="6353421" cy="2089656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D12ADE-4D1F-BB8E-BAE1-1D7034D60E25}"/>
              </a:ext>
            </a:extLst>
          </p:cNvPr>
          <p:cNvSpPr txBox="1"/>
          <p:nvPr/>
        </p:nvSpPr>
        <p:spPr>
          <a:xfrm>
            <a:off x="7503037" y="4858576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C85C6-47F5-C36A-5AF0-272FE8EE30DD}"/>
              </a:ext>
            </a:extLst>
          </p:cNvPr>
          <p:cNvSpPr txBox="1"/>
          <p:nvPr/>
        </p:nvSpPr>
        <p:spPr>
          <a:xfrm rot="18094845" flipH="1">
            <a:off x="2941138" y="4148614"/>
            <a:ext cx="116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transport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EF96B94-362D-F798-D33E-129DFD7D58A2}"/>
              </a:ext>
            </a:extLst>
          </p:cNvPr>
          <p:cNvSpPr txBox="1"/>
          <p:nvPr/>
        </p:nvSpPr>
        <p:spPr>
          <a:xfrm rot="18094845" flipH="1">
            <a:off x="7939372" y="4148614"/>
            <a:ext cx="1165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transport</a:t>
            </a:r>
          </a:p>
        </p:txBody>
      </p:sp>
      <p:sp>
        <p:nvSpPr>
          <p:cNvPr id="69" name="Arrow: Bent 68">
            <a:extLst>
              <a:ext uri="{FF2B5EF4-FFF2-40B4-BE49-F238E27FC236}">
                <a16:creationId xmlns:a16="http://schemas.microsoft.com/office/drawing/2014/main" id="{0719334B-8930-DCBB-D060-D0C4134DCFB5}"/>
              </a:ext>
            </a:extLst>
          </p:cNvPr>
          <p:cNvSpPr/>
          <p:nvPr/>
        </p:nvSpPr>
        <p:spPr>
          <a:xfrm>
            <a:off x="2064949" y="2770519"/>
            <a:ext cx="3151614" cy="1304147"/>
          </a:xfrm>
          <a:prstGeom prst="bentArrow">
            <a:avLst>
              <a:gd name="adj1" fmla="val 14128"/>
              <a:gd name="adj2" fmla="val 12606"/>
              <a:gd name="adj3" fmla="val 15827"/>
              <a:gd name="adj4" fmla="val 242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5A4CEE-0DC4-3BE1-9347-894EDCB8E866}"/>
              </a:ext>
            </a:extLst>
          </p:cNvPr>
          <p:cNvSpPr txBox="1"/>
          <p:nvPr/>
        </p:nvSpPr>
        <p:spPr>
          <a:xfrm>
            <a:off x="4021216" y="253402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schema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28B316E-089A-F684-6752-0CFE3FBF036B}"/>
              </a:ext>
            </a:extLst>
          </p:cNvPr>
          <p:cNvSpPr/>
          <p:nvPr/>
        </p:nvSpPr>
        <p:spPr>
          <a:xfrm>
            <a:off x="2766193" y="2285316"/>
            <a:ext cx="6353421" cy="110998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BD6BCD-F85D-EBDB-12B6-F0D21428B521}"/>
              </a:ext>
            </a:extLst>
          </p:cNvPr>
          <p:cNvSpPr txBox="1"/>
          <p:nvPr/>
        </p:nvSpPr>
        <p:spPr>
          <a:xfrm>
            <a:off x="8489725" y="2260615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Java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A39ED00-F250-A42C-47D7-45B58BEEBCC0}"/>
              </a:ext>
            </a:extLst>
          </p:cNvPr>
          <p:cNvSpPr txBox="1"/>
          <p:nvPr/>
        </p:nvSpPr>
        <p:spPr>
          <a:xfrm rot="17195010">
            <a:off x="2658376" y="3669207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4026B7-4FFF-17E1-8A10-243FC9F0E2A9}"/>
              </a:ext>
            </a:extLst>
          </p:cNvPr>
          <p:cNvSpPr txBox="1"/>
          <p:nvPr/>
        </p:nvSpPr>
        <p:spPr>
          <a:xfrm rot="17195010">
            <a:off x="9016262" y="3669207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pic>
        <p:nvPicPr>
          <p:cNvPr id="78" name="Picture 77" descr="A close up of a cylinder&#10;&#10;Description automatically generated">
            <a:extLst>
              <a:ext uri="{FF2B5EF4-FFF2-40B4-BE49-F238E27FC236}">
                <a16:creationId xmlns:a16="http://schemas.microsoft.com/office/drawing/2014/main" id="{0329CA5E-CD79-23F4-1A53-5C11676E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33986" y="5856440"/>
            <a:ext cx="557303" cy="6094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12C1D39-5DDE-6013-3F5D-33C39282A4C3}"/>
              </a:ext>
            </a:extLst>
          </p:cNvPr>
          <p:cNvSpPr txBox="1"/>
          <p:nvPr/>
        </p:nvSpPr>
        <p:spPr>
          <a:xfrm>
            <a:off x="6097011" y="5931401"/>
            <a:ext cx="915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80" name="Arrow: Up-Down 79">
            <a:extLst>
              <a:ext uri="{FF2B5EF4-FFF2-40B4-BE49-F238E27FC236}">
                <a16:creationId xmlns:a16="http://schemas.microsoft.com/office/drawing/2014/main" id="{60C11649-68A9-93F6-B62B-0A9921EEC680}"/>
              </a:ext>
            </a:extLst>
          </p:cNvPr>
          <p:cNvSpPr/>
          <p:nvPr/>
        </p:nvSpPr>
        <p:spPr>
          <a:xfrm>
            <a:off x="5842558" y="4840067"/>
            <a:ext cx="372719" cy="1016373"/>
          </a:xfrm>
          <a:prstGeom prst="upDownArrow">
            <a:avLst>
              <a:gd name="adj1" fmla="val 544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DDF38-BE00-17A2-D978-8D7760A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</a:t>
            </a:r>
            <a:r>
              <a:rPr lang="en-US"/>
              <a:t>outside world</a:t>
            </a:r>
          </a:p>
        </p:txBody>
      </p:sp>
    </p:spTree>
    <p:extLst>
      <p:ext uri="{BB962C8B-B14F-4D97-AF65-F5344CB8AC3E}">
        <p14:creationId xmlns:p14="http://schemas.microsoft.com/office/powerpoint/2010/main" val="3104967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AFEF94A-403C-CE3E-F39C-FC7A19B0C322}"/>
              </a:ext>
            </a:extLst>
          </p:cNvPr>
          <p:cNvSpPr/>
          <p:nvPr/>
        </p:nvSpPr>
        <p:spPr>
          <a:xfrm>
            <a:off x="2942819" y="1498584"/>
            <a:ext cx="2558457" cy="3466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583646-8B78-F627-4AFD-EB14AC573D5C}"/>
              </a:ext>
            </a:extLst>
          </p:cNvPr>
          <p:cNvSpPr/>
          <p:nvPr/>
        </p:nvSpPr>
        <p:spPr>
          <a:xfrm>
            <a:off x="6172693" y="5898224"/>
            <a:ext cx="796359" cy="8630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9287BD4-B3ED-45D9-0099-C3154B91C4DD}"/>
              </a:ext>
            </a:extLst>
          </p:cNvPr>
          <p:cNvSpPr/>
          <p:nvPr/>
        </p:nvSpPr>
        <p:spPr>
          <a:xfrm>
            <a:off x="3765107" y="4819957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85A54-91C4-B7D8-ABA9-845C191E8B0C}"/>
              </a:ext>
            </a:extLst>
          </p:cNvPr>
          <p:cNvSpPr txBox="1"/>
          <p:nvPr/>
        </p:nvSpPr>
        <p:spPr>
          <a:xfrm>
            <a:off x="3276478" y="949382"/>
            <a:ext cx="1529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SQL program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82E44BF-15A1-AE1F-17E1-21EA53F381E4}"/>
              </a:ext>
            </a:extLst>
          </p:cNvPr>
          <p:cNvSpPr/>
          <p:nvPr/>
        </p:nvSpPr>
        <p:spPr>
          <a:xfrm>
            <a:off x="3802955" y="1364823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6C19B-188E-DE9B-EA7F-CE6F8B804AA1}"/>
              </a:ext>
            </a:extLst>
          </p:cNvPr>
          <p:cNvSpPr/>
          <p:nvPr/>
        </p:nvSpPr>
        <p:spPr>
          <a:xfrm>
            <a:off x="7165798" y="3828516"/>
            <a:ext cx="956930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D830A1-49FD-474D-3C75-D8CC596AC540}"/>
              </a:ext>
            </a:extLst>
          </p:cNvPr>
          <p:cNvSpPr/>
          <p:nvPr/>
        </p:nvSpPr>
        <p:spPr>
          <a:xfrm>
            <a:off x="3025641" y="1719650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parser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D0EC79-CD64-FF5C-8D1B-E295324DA617}"/>
              </a:ext>
            </a:extLst>
          </p:cNvPr>
          <p:cNvSpPr/>
          <p:nvPr/>
        </p:nvSpPr>
        <p:spPr>
          <a:xfrm>
            <a:off x="3025641" y="2129217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planner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1C82D3-294D-F977-AD18-89DDA09B5232}"/>
              </a:ext>
            </a:extLst>
          </p:cNvPr>
          <p:cNvSpPr/>
          <p:nvPr/>
        </p:nvSpPr>
        <p:spPr>
          <a:xfrm>
            <a:off x="3025641" y="3611668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IR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E1DF8-6B07-24B2-F7F3-7D0F980DA7B9}"/>
              </a:ext>
            </a:extLst>
          </p:cNvPr>
          <p:cNvSpPr/>
          <p:nvPr/>
        </p:nvSpPr>
        <p:spPr>
          <a:xfrm>
            <a:off x="3025641" y="4014421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optimizer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A8427-BF08-800A-C840-8127886EEC7A}"/>
              </a:ext>
            </a:extLst>
          </p:cNvPr>
          <p:cNvSpPr/>
          <p:nvPr/>
        </p:nvSpPr>
        <p:spPr>
          <a:xfrm>
            <a:off x="3025641" y="4419847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</a:t>
            </a:r>
            <a:r>
              <a:rPr lang="en-US" dirty="0" err="1">
                <a:solidFill>
                  <a:schemeClr val="tx1"/>
                </a:solidFill>
              </a:rPr>
              <a:t>codegen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E798A6F-03ED-2AE1-6A97-AC4631980337}"/>
              </a:ext>
            </a:extLst>
          </p:cNvPr>
          <p:cNvSpPr/>
          <p:nvPr/>
        </p:nvSpPr>
        <p:spPr>
          <a:xfrm>
            <a:off x="3788490" y="2537286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79EB-7DBA-3393-0705-A47B7D51016D}"/>
              </a:ext>
            </a:extLst>
          </p:cNvPr>
          <p:cNvSpPr txBox="1"/>
          <p:nvPr/>
        </p:nvSpPr>
        <p:spPr>
          <a:xfrm>
            <a:off x="3386180" y="2857475"/>
            <a:ext cx="124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IR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18F032D-841C-EA3A-65CA-A7331628C9C3}"/>
              </a:ext>
            </a:extLst>
          </p:cNvPr>
          <p:cNvSpPr/>
          <p:nvPr/>
        </p:nvSpPr>
        <p:spPr>
          <a:xfrm>
            <a:off x="3788490" y="3238017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D8931-B14A-65F7-3D7A-2BF0A939C515}"/>
              </a:ext>
            </a:extLst>
          </p:cNvPr>
          <p:cNvSpPr txBox="1"/>
          <p:nvPr/>
        </p:nvSpPr>
        <p:spPr>
          <a:xfrm>
            <a:off x="3386180" y="5155779"/>
            <a:ext cx="124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5244C-686E-D108-4B2B-0DE2DDCC2707}"/>
              </a:ext>
            </a:extLst>
          </p:cNvPr>
          <p:cNvSpPr/>
          <p:nvPr/>
        </p:nvSpPr>
        <p:spPr>
          <a:xfrm>
            <a:off x="6255516" y="5115844"/>
            <a:ext cx="1867212" cy="3832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7E5718B-9E9E-7555-CC1B-B0924522AEE3}"/>
              </a:ext>
            </a:extLst>
          </p:cNvPr>
          <p:cNvSpPr/>
          <p:nvPr/>
        </p:nvSpPr>
        <p:spPr>
          <a:xfrm rot="10800000">
            <a:off x="6335013" y="5532810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60D0835-B0D4-633F-76A8-8D29D99C04F1}"/>
              </a:ext>
            </a:extLst>
          </p:cNvPr>
          <p:cNvSpPr/>
          <p:nvPr/>
        </p:nvSpPr>
        <p:spPr>
          <a:xfrm rot="16200000">
            <a:off x="5222896" y="4541818"/>
            <a:ext cx="462006" cy="1558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AFCE8F0-2EC5-8459-D7CF-879EFF086811}"/>
              </a:ext>
            </a:extLst>
          </p:cNvPr>
          <p:cNvSpPr/>
          <p:nvPr/>
        </p:nvSpPr>
        <p:spPr>
          <a:xfrm>
            <a:off x="6467750" y="4702036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665479D-A1F5-FD77-4963-52E8D4F86F71}"/>
              </a:ext>
            </a:extLst>
          </p:cNvPr>
          <p:cNvSpPr/>
          <p:nvPr/>
        </p:nvSpPr>
        <p:spPr>
          <a:xfrm rot="16200000">
            <a:off x="8073605" y="5134981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91C6AD-8836-577C-0C83-8D085FBACAD4}"/>
              </a:ext>
            </a:extLst>
          </p:cNvPr>
          <p:cNvSpPr/>
          <p:nvPr/>
        </p:nvSpPr>
        <p:spPr>
          <a:xfrm>
            <a:off x="6969053" y="5898223"/>
            <a:ext cx="947284" cy="8630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B6DD88EB-4F73-351B-B89E-671FA0C7BB00}"/>
              </a:ext>
            </a:extLst>
          </p:cNvPr>
          <p:cNvSpPr/>
          <p:nvPr/>
        </p:nvSpPr>
        <p:spPr>
          <a:xfrm rot="10800000">
            <a:off x="7186200" y="5532811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BB1706-BBC8-5BB2-733B-62E56BA1D994}"/>
              </a:ext>
            </a:extLst>
          </p:cNvPr>
          <p:cNvSpPr txBox="1"/>
          <p:nvPr/>
        </p:nvSpPr>
        <p:spPr>
          <a:xfrm rot="16200000">
            <a:off x="4257647" y="3888367"/>
            <a:ext cx="202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compiler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A6015-F266-FA8B-BACB-B2AE25A16FF0}"/>
              </a:ext>
            </a:extLst>
          </p:cNvPr>
          <p:cNvSpPr/>
          <p:nvPr/>
        </p:nvSpPr>
        <p:spPr>
          <a:xfrm>
            <a:off x="6190551" y="3832576"/>
            <a:ext cx="956930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user-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defined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20C22E0-DCD6-140B-1662-A2A2432AFD24}"/>
              </a:ext>
            </a:extLst>
          </p:cNvPr>
          <p:cNvSpPr/>
          <p:nvPr/>
        </p:nvSpPr>
        <p:spPr>
          <a:xfrm>
            <a:off x="7371548" y="4708116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D5438DB-8140-5034-06C6-A59DF6B7EF12}"/>
              </a:ext>
            </a:extLst>
          </p:cNvPr>
          <p:cNvSpPr/>
          <p:nvPr/>
        </p:nvSpPr>
        <p:spPr>
          <a:xfrm>
            <a:off x="8465163" y="5081999"/>
            <a:ext cx="894442" cy="452874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CD75953-AB3E-B77D-2F7A-8A84860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50122"/>
            <a:ext cx="10501083" cy="782611"/>
          </a:xfrm>
        </p:spPr>
        <p:txBody>
          <a:bodyPr/>
          <a:lstStyle/>
          <a:p>
            <a:r>
              <a:rPr lang="en-US" dirty="0"/>
              <a:t>SQL compiler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BAC0138-F480-A716-94BD-60413C3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7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F94CAA1-16DB-5487-D457-0A208F73AE4B}"/>
              </a:ext>
            </a:extLst>
          </p:cNvPr>
          <p:cNvSpPr/>
          <p:nvPr/>
        </p:nvSpPr>
        <p:spPr>
          <a:xfrm>
            <a:off x="5666219" y="18306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86E295-4560-5CE4-E7FC-D5D6525AF0E7}"/>
              </a:ext>
            </a:extLst>
          </p:cNvPr>
          <p:cNvSpPr/>
          <p:nvPr/>
        </p:nvSpPr>
        <p:spPr>
          <a:xfrm>
            <a:off x="6111696" y="22526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DDD40B-4FE6-48BE-1F7E-D0EED307DA01}"/>
              </a:ext>
            </a:extLst>
          </p:cNvPr>
          <p:cNvSpPr/>
          <p:nvPr/>
        </p:nvSpPr>
        <p:spPr>
          <a:xfrm>
            <a:off x="2678653" y="3104661"/>
            <a:ext cx="1158627" cy="71209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compiler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B01B22A-3EDC-FF80-7E44-4DE28975EA04}"/>
              </a:ext>
            </a:extLst>
          </p:cNvPr>
          <p:cNvSpPr/>
          <p:nvPr/>
        </p:nvSpPr>
        <p:spPr>
          <a:xfrm>
            <a:off x="5516880" y="24513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8ED856-3198-BEB0-BF21-CF1C1F561DE7}"/>
              </a:ext>
            </a:extLst>
          </p:cNvPr>
          <p:cNvSpPr/>
          <p:nvPr/>
        </p:nvSpPr>
        <p:spPr>
          <a:xfrm>
            <a:off x="2554843" y="2966093"/>
            <a:ext cx="2819103" cy="113236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C2D5BB-652F-ABFF-27DB-BADC736A1BF6}"/>
              </a:ext>
            </a:extLst>
          </p:cNvPr>
          <p:cNvSpPr txBox="1"/>
          <p:nvPr/>
        </p:nvSpPr>
        <p:spPr>
          <a:xfrm rot="17195010">
            <a:off x="5583108" y="19596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48DB2B6-325B-A714-4A72-52980A2F1FD2}"/>
              </a:ext>
            </a:extLst>
          </p:cNvPr>
          <p:cNvSpPr/>
          <p:nvPr/>
        </p:nvSpPr>
        <p:spPr>
          <a:xfrm>
            <a:off x="8169397" y="24513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54CCAD6-B39A-B122-1DB3-6738289D2357}"/>
              </a:ext>
            </a:extLst>
          </p:cNvPr>
          <p:cNvSpPr/>
          <p:nvPr/>
        </p:nvSpPr>
        <p:spPr>
          <a:xfrm>
            <a:off x="4026300" y="3112059"/>
            <a:ext cx="1158627" cy="7120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5CD78-F6B2-E9AF-6D6D-24BFC17BF642}"/>
              </a:ext>
            </a:extLst>
          </p:cNvPr>
          <p:cNvSpPr txBox="1"/>
          <p:nvPr/>
        </p:nvSpPr>
        <p:spPr>
          <a:xfrm>
            <a:off x="3528447" y="3772401"/>
            <a:ext cx="199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server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CF5514-8657-81BC-8103-74E8918B34D9}"/>
              </a:ext>
            </a:extLst>
          </p:cNvPr>
          <p:cNvSpPr/>
          <p:nvPr/>
        </p:nvSpPr>
        <p:spPr>
          <a:xfrm>
            <a:off x="5818619" y="19830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418ED1D-E81E-E19B-8CF8-2D073CAD3B52}"/>
              </a:ext>
            </a:extLst>
          </p:cNvPr>
          <p:cNvSpPr/>
          <p:nvPr/>
        </p:nvSpPr>
        <p:spPr>
          <a:xfrm>
            <a:off x="6264096" y="24050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BBB1CEB9-0CE5-CA55-92DE-D14015F43C11}"/>
              </a:ext>
            </a:extLst>
          </p:cNvPr>
          <p:cNvSpPr/>
          <p:nvPr/>
        </p:nvSpPr>
        <p:spPr>
          <a:xfrm>
            <a:off x="5669280" y="26037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9D28D9-BF37-26FA-7F48-8DB2B303B2DC}"/>
              </a:ext>
            </a:extLst>
          </p:cNvPr>
          <p:cNvSpPr txBox="1"/>
          <p:nvPr/>
        </p:nvSpPr>
        <p:spPr>
          <a:xfrm rot="17195010">
            <a:off x="5735508" y="21120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EBD777B-266D-B7BC-FB86-98DD5A153493}"/>
              </a:ext>
            </a:extLst>
          </p:cNvPr>
          <p:cNvSpPr/>
          <p:nvPr/>
        </p:nvSpPr>
        <p:spPr>
          <a:xfrm>
            <a:off x="8321797" y="26037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B8E749A-25C3-1245-51A7-FD56FCD639BB}"/>
              </a:ext>
            </a:extLst>
          </p:cNvPr>
          <p:cNvSpPr/>
          <p:nvPr/>
        </p:nvSpPr>
        <p:spPr>
          <a:xfrm>
            <a:off x="5971019" y="21354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D4A91C-A7F5-1CE1-CEF9-B90B13FDEEC2}"/>
              </a:ext>
            </a:extLst>
          </p:cNvPr>
          <p:cNvSpPr/>
          <p:nvPr/>
        </p:nvSpPr>
        <p:spPr>
          <a:xfrm>
            <a:off x="6416496" y="25574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EA0C0C46-F78F-DAA3-A37B-06C109422E55}"/>
              </a:ext>
            </a:extLst>
          </p:cNvPr>
          <p:cNvSpPr/>
          <p:nvPr/>
        </p:nvSpPr>
        <p:spPr>
          <a:xfrm>
            <a:off x="5821680" y="27561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0211E0-4FA9-CA5E-3427-26F69997384F}"/>
              </a:ext>
            </a:extLst>
          </p:cNvPr>
          <p:cNvSpPr txBox="1"/>
          <p:nvPr/>
        </p:nvSpPr>
        <p:spPr>
          <a:xfrm rot="17195010">
            <a:off x="5887908" y="22644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C6FAB143-C622-05F7-A3B5-AD40AC35F196}"/>
              </a:ext>
            </a:extLst>
          </p:cNvPr>
          <p:cNvSpPr/>
          <p:nvPr/>
        </p:nvSpPr>
        <p:spPr>
          <a:xfrm>
            <a:off x="8474197" y="27561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D11B29-09DA-3968-8A6F-68AB93BCDD44}"/>
              </a:ext>
            </a:extLst>
          </p:cNvPr>
          <p:cNvSpPr/>
          <p:nvPr/>
        </p:nvSpPr>
        <p:spPr>
          <a:xfrm>
            <a:off x="6123419" y="22878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CB6DFF-0373-C0E7-AA62-74B9A7275210}"/>
              </a:ext>
            </a:extLst>
          </p:cNvPr>
          <p:cNvSpPr/>
          <p:nvPr/>
        </p:nvSpPr>
        <p:spPr>
          <a:xfrm>
            <a:off x="6568896" y="27098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CE201964-5B91-FBE5-B374-398346731F51}"/>
              </a:ext>
            </a:extLst>
          </p:cNvPr>
          <p:cNvSpPr/>
          <p:nvPr/>
        </p:nvSpPr>
        <p:spPr>
          <a:xfrm>
            <a:off x="5974080" y="29085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47441D-CA77-141C-1C41-22E91A55461E}"/>
              </a:ext>
            </a:extLst>
          </p:cNvPr>
          <p:cNvSpPr txBox="1"/>
          <p:nvPr/>
        </p:nvSpPr>
        <p:spPr>
          <a:xfrm rot="17195010">
            <a:off x="6040308" y="24168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5D2527C4-28E2-12E5-0D4A-1BEE3E34F52F}"/>
              </a:ext>
            </a:extLst>
          </p:cNvPr>
          <p:cNvSpPr/>
          <p:nvPr/>
        </p:nvSpPr>
        <p:spPr>
          <a:xfrm>
            <a:off x="8626597" y="29085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ED905D-C7B3-0F2A-F4B9-B7069A47DDC4}"/>
              </a:ext>
            </a:extLst>
          </p:cNvPr>
          <p:cNvSpPr txBox="1"/>
          <p:nvPr/>
        </p:nvSpPr>
        <p:spPr>
          <a:xfrm rot="17195010">
            <a:off x="8692825" y="24168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5073A-AB3E-4374-FAF9-C0855A1EE931}"/>
              </a:ext>
            </a:extLst>
          </p:cNvPr>
          <p:cNvSpPr/>
          <p:nvPr/>
        </p:nvSpPr>
        <p:spPr>
          <a:xfrm>
            <a:off x="2583538" y="4577406"/>
            <a:ext cx="4069278" cy="739776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2112D2-35B4-9F80-3A5D-0ED00E657B0B}"/>
              </a:ext>
            </a:extLst>
          </p:cNvPr>
          <p:cNvSpPr txBox="1"/>
          <p:nvPr/>
        </p:nvSpPr>
        <p:spPr>
          <a:xfrm>
            <a:off x="4746649" y="4875066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 manager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DD5189-0D4D-39CF-33D9-E73AAEDCF7DC}"/>
              </a:ext>
            </a:extLst>
          </p:cNvPr>
          <p:cNvSpPr/>
          <p:nvPr/>
        </p:nvSpPr>
        <p:spPr>
          <a:xfrm>
            <a:off x="6740978" y="4562322"/>
            <a:ext cx="929276" cy="50087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103014-CB7B-FAFA-672E-7931DE0613BC}"/>
              </a:ext>
            </a:extLst>
          </p:cNvPr>
          <p:cNvSpPr txBox="1"/>
          <p:nvPr/>
        </p:nvSpPr>
        <p:spPr>
          <a:xfrm>
            <a:off x="6750584" y="4489594"/>
            <a:ext cx="119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metrics service</a:t>
            </a:r>
          </a:p>
        </p:txBody>
      </p:sp>
      <p:sp>
        <p:nvSpPr>
          <p:cNvPr id="79" name="Arrow: Up-Down 78">
            <a:extLst>
              <a:ext uri="{FF2B5EF4-FFF2-40B4-BE49-F238E27FC236}">
                <a16:creationId xmlns:a16="http://schemas.microsoft.com/office/drawing/2014/main" id="{F247AC78-2DCC-AB58-234C-7C3B0C3A59C9}"/>
              </a:ext>
            </a:extLst>
          </p:cNvPr>
          <p:cNvSpPr/>
          <p:nvPr/>
        </p:nvSpPr>
        <p:spPr>
          <a:xfrm>
            <a:off x="3718626" y="4105834"/>
            <a:ext cx="336467" cy="46938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Up-Down 80">
            <a:extLst>
              <a:ext uri="{FF2B5EF4-FFF2-40B4-BE49-F238E27FC236}">
                <a16:creationId xmlns:a16="http://schemas.microsoft.com/office/drawing/2014/main" id="{EC9B446D-89E8-C911-BE1E-7FF4D6CDBF5C}"/>
              </a:ext>
            </a:extLst>
          </p:cNvPr>
          <p:cNvSpPr/>
          <p:nvPr/>
        </p:nvSpPr>
        <p:spPr>
          <a:xfrm>
            <a:off x="6859890" y="3576105"/>
            <a:ext cx="336467" cy="9647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Up-Down 83">
            <a:extLst>
              <a:ext uri="{FF2B5EF4-FFF2-40B4-BE49-F238E27FC236}">
                <a16:creationId xmlns:a16="http://schemas.microsoft.com/office/drawing/2014/main" id="{EE633C51-640F-8750-22EA-0AC2AA77DF56}"/>
              </a:ext>
            </a:extLst>
          </p:cNvPr>
          <p:cNvSpPr/>
          <p:nvPr/>
        </p:nvSpPr>
        <p:spPr>
          <a:xfrm>
            <a:off x="5657957" y="3662678"/>
            <a:ext cx="203606" cy="89964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Up-Down 84">
            <a:extLst>
              <a:ext uri="{FF2B5EF4-FFF2-40B4-BE49-F238E27FC236}">
                <a16:creationId xmlns:a16="http://schemas.microsoft.com/office/drawing/2014/main" id="{76AE031E-20FC-4052-1901-99860FB8058D}"/>
              </a:ext>
            </a:extLst>
          </p:cNvPr>
          <p:cNvSpPr/>
          <p:nvPr/>
        </p:nvSpPr>
        <p:spPr>
          <a:xfrm>
            <a:off x="5810357" y="3815078"/>
            <a:ext cx="203606" cy="75691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Up-Down 85">
            <a:extLst>
              <a:ext uri="{FF2B5EF4-FFF2-40B4-BE49-F238E27FC236}">
                <a16:creationId xmlns:a16="http://schemas.microsoft.com/office/drawing/2014/main" id="{421562DD-211F-5AEE-BA33-28EC1BBF48AE}"/>
              </a:ext>
            </a:extLst>
          </p:cNvPr>
          <p:cNvSpPr/>
          <p:nvPr/>
        </p:nvSpPr>
        <p:spPr>
          <a:xfrm>
            <a:off x="5962757" y="3967478"/>
            <a:ext cx="203606" cy="60451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Up-Down 86">
            <a:extLst>
              <a:ext uri="{FF2B5EF4-FFF2-40B4-BE49-F238E27FC236}">
                <a16:creationId xmlns:a16="http://schemas.microsoft.com/office/drawing/2014/main" id="{2D1A827B-5170-6CB3-934C-682D6AB435A7}"/>
              </a:ext>
            </a:extLst>
          </p:cNvPr>
          <p:cNvSpPr/>
          <p:nvPr/>
        </p:nvSpPr>
        <p:spPr>
          <a:xfrm>
            <a:off x="6115157" y="4119878"/>
            <a:ext cx="203606" cy="45211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Up-Down 88">
            <a:extLst>
              <a:ext uri="{FF2B5EF4-FFF2-40B4-BE49-F238E27FC236}">
                <a16:creationId xmlns:a16="http://schemas.microsoft.com/office/drawing/2014/main" id="{174B8067-C4F0-B4F9-9EA0-F29CCF10530A}"/>
              </a:ext>
            </a:extLst>
          </p:cNvPr>
          <p:cNvSpPr/>
          <p:nvPr/>
        </p:nvSpPr>
        <p:spPr>
          <a:xfrm>
            <a:off x="4445007" y="5332267"/>
            <a:ext cx="336467" cy="53205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F74D14-6AF9-F93F-7897-96E6EAADA38D}"/>
              </a:ext>
            </a:extLst>
          </p:cNvPr>
          <p:cNvSpPr txBox="1"/>
          <p:nvPr/>
        </p:nvSpPr>
        <p:spPr>
          <a:xfrm>
            <a:off x="3965496" y="5361434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FE648A2D-3A2B-03DF-83CD-DD40D741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979" t="32382" r="8416" b="32745"/>
          <a:stretch/>
        </p:blipFill>
        <p:spPr>
          <a:xfrm>
            <a:off x="7209809" y="3756059"/>
            <a:ext cx="1118835" cy="32225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F645AC7-9D60-7D06-69A7-E7CD6C1B91D6}"/>
              </a:ext>
            </a:extLst>
          </p:cNvPr>
          <p:cNvSpPr txBox="1"/>
          <p:nvPr/>
        </p:nvSpPr>
        <p:spPr>
          <a:xfrm>
            <a:off x="6666385" y="2298989"/>
            <a:ext cx="18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service</a:t>
            </a:r>
          </a:p>
        </p:txBody>
      </p:sp>
      <p:pic>
        <p:nvPicPr>
          <p:cNvPr id="96" name="Graphic 95" descr="User with solid fill">
            <a:extLst>
              <a:ext uri="{FF2B5EF4-FFF2-40B4-BE49-F238E27FC236}">
                <a16:creationId xmlns:a16="http://schemas.microsoft.com/office/drawing/2014/main" id="{04158322-6D0E-DD89-166B-B25692B6D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2321" y="5449303"/>
            <a:ext cx="914400" cy="914400"/>
          </a:xfrm>
          <a:prstGeom prst="rect">
            <a:avLst/>
          </a:prstGeom>
        </p:spPr>
      </p:pic>
      <p:sp>
        <p:nvSpPr>
          <p:cNvPr id="97" name="Arrow: Left-Up 96">
            <a:extLst>
              <a:ext uri="{FF2B5EF4-FFF2-40B4-BE49-F238E27FC236}">
                <a16:creationId xmlns:a16="http://schemas.microsoft.com/office/drawing/2014/main" id="{37B30CD8-DE04-D4BF-93DA-591E8766D277}"/>
              </a:ext>
            </a:extLst>
          </p:cNvPr>
          <p:cNvSpPr/>
          <p:nvPr/>
        </p:nvSpPr>
        <p:spPr>
          <a:xfrm flipH="1">
            <a:off x="5998876" y="5332266"/>
            <a:ext cx="697198" cy="663192"/>
          </a:xfrm>
          <a:prstGeom prst="leftUpArrow">
            <a:avLst>
              <a:gd name="adj1" fmla="val 22481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CEED761-D90E-B21E-8064-8F34E929BA5E}"/>
              </a:ext>
            </a:extLst>
          </p:cNvPr>
          <p:cNvSpPr txBox="1"/>
          <p:nvPr/>
        </p:nvSpPr>
        <p:spPr>
          <a:xfrm>
            <a:off x="6719044" y="5440373"/>
            <a:ext cx="161159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external</a:t>
            </a:r>
          </a:p>
          <a:p>
            <a:r>
              <a:rPr lang="en-US" dirty="0"/>
              <a:t>authentication 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EE869B-F224-7E5D-BF37-1616BA8936A9}"/>
              </a:ext>
            </a:extLst>
          </p:cNvPr>
          <p:cNvSpPr/>
          <p:nvPr/>
        </p:nvSpPr>
        <p:spPr>
          <a:xfrm>
            <a:off x="7762800" y="4571990"/>
            <a:ext cx="1089448" cy="50087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414746-E12A-A43C-D8A8-FBB3A390EFDA}"/>
              </a:ext>
            </a:extLst>
          </p:cNvPr>
          <p:cNvSpPr txBox="1"/>
          <p:nvPr/>
        </p:nvSpPr>
        <p:spPr>
          <a:xfrm>
            <a:off x="7799344" y="4489594"/>
            <a:ext cx="119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 service</a:t>
            </a:r>
          </a:p>
        </p:txBody>
      </p:sp>
      <p:sp>
        <p:nvSpPr>
          <p:cNvPr id="101" name="Arrow: Up-Down 100">
            <a:extLst>
              <a:ext uri="{FF2B5EF4-FFF2-40B4-BE49-F238E27FC236}">
                <a16:creationId xmlns:a16="http://schemas.microsoft.com/office/drawing/2014/main" id="{C4CD7067-13F2-ED78-D446-910FBF8AE13B}"/>
              </a:ext>
            </a:extLst>
          </p:cNvPr>
          <p:cNvSpPr/>
          <p:nvPr/>
        </p:nvSpPr>
        <p:spPr>
          <a:xfrm>
            <a:off x="8268214" y="3609062"/>
            <a:ext cx="336467" cy="9647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cylinder&#10;&#10;Description automatically generated">
            <a:extLst>
              <a:ext uri="{FF2B5EF4-FFF2-40B4-BE49-F238E27FC236}">
                <a16:creationId xmlns:a16="http://schemas.microsoft.com/office/drawing/2014/main" id="{0FF2F9FB-6AE5-3AFB-F621-B5BD039F4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792811" y="4627893"/>
            <a:ext cx="417834" cy="594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BDFDD-C467-3C1A-AC40-BD2DF99AA1CC}"/>
              </a:ext>
            </a:extLst>
          </p:cNvPr>
          <p:cNvSpPr txBox="1"/>
          <p:nvPr/>
        </p:nvSpPr>
        <p:spPr>
          <a:xfrm>
            <a:off x="3220251" y="4598067"/>
            <a:ext cx="111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persistent</a:t>
            </a:r>
          </a:p>
          <a:p>
            <a:r>
              <a:rPr lang="en-US" dirty="0"/>
              <a:t>state DB</a:t>
            </a:r>
          </a:p>
        </p:txBody>
      </p:sp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80333C0C-9963-99AE-3BD3-2C6AE58326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9100" y="5506590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884FFB-068B-EA63-34AB-5AF208285E68}"/>
              </a:ext>
            </a:extLst>
          </p:cNvPr>
          <p:cNvCxnSpPr/>
          <p:nvPr/>
        </p:nvCxnSpPr>
        <p:spPr>
          <a:xfrm>
            <a:off x="2458306" y="5377886"/>
            <a:ext cx="686393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D120E3-F3EF-BEE2-682D-143BAF9BEC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34" y="5032527"/>
            <a:ext cx="650087" cy="2852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BF65A9-26BF-D43F-9030-D1C92DD8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Feldera cloud service</a:t>
            </a:r>
          </a:p>
        </p:txBody>
      </p:sp>
    </p:spTree>
    <p:extLst>
      <p:ext uri="{BB962C8B-B14F-4D97-AF65-F5344CB8AC3E}">
        <p14:creationId xmlns:p14="http://schemas.microsoft.com/office/powerpoint/2010/main" val="1666927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F29B-184B-374E-AE55-4FA08E57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3C218-4698-B70B-CAF9-D3D2D0A85985}"/>
              </a:ext>
            </a:extLst>
          </p:cNvPr>
          <p:cNvSpPr txBox="1"/>
          <p:nvPr/>
        </p:nvSpPr>
        <p:spPr>
          <a:xfrm>
            <a:off x="4422773" y="2451629"/>
            <a:ext cx="40757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try.feldera.com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757A0-C796-20BA-848B-B41658932CDA}"/>
              </a:ext>
            </a:extLst>
          </p:cNvPr>
          <p:cNvSpPr txBox="1"/>
          <p:nvPr/>
        </p:nvSpPr>
        <p:spPr>
          <a:xfrm>
            <a:off x="4422773" y="3113616"/>
            <a:ext cx="61197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github.com/feldera/feldera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58060-F420-6913-3778-3AB0670E8E1B}"/>
              </a:ext>
            </a:extLst>
          </p:cNvPr>
          <p:cNvSpPr txBox="1"/>
          <p:nvPr/>
        </p:nvSpPr>
        <p:spPr>
          <a:xfrm>
            <a:off x="4432300" y="3785128"/>
            <a:ext cx="61101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+mn-lt"/>
                <a:cs typeface="+mn-lt"/>
              </a:rPr>
              <a:t>www.feldera.com/community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Courier New"/>
              <a:ea typeface="Calibri"/>
              <a:cs typeface="Calibri"/>
            </a:endParaRPr>
          </a:p>
        </p:txBody>
      </p:sp>
      <p:pic>
        <p:nvPicPr>
          <p:cNvPr id="10" name="Picture 9" descr="New Slack Logo 2019 PNG Transparent &amp; SVG Vector - Freebie Supply">
            <a:extLst>
              <a:ext uri="{FF2B5EF4-FFF2-40B4-BE49-F238E27FC236}">
                <a16:creationId xmlns:a16="http://schemas.microsoft.com/office/drawing/2014/main" id="{91D0E32F-BCB4-3AE6-C4B3-CB60DAF6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2" y="3719513"/>
            <a:ext cx="709613" cy="533400"/>
          </a:xfrm>
          <a:prstGeom prst="rect">
            <a:avLst/>
          </a:prstGeom>
        </p:spPr>
      </p:pic>
      <p:pic>
        <p:nvPicPr>
          <p:cNvPr id="11" name="Picture 10" descr="Discord's Branding Guidelines">
            <a:extLst>
              <a:ext uri="{FF2B5EF4-FFF2-40B4-BE49-F238E27FC236}">
                <a16:creationId xmlns:a16="http://schemas.microsoft.com/office/drawing/2014/main" id="{FCE152EA-6002-8906-E6B2-57B0403C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78" y="3767522"/>
            <a:ext cx="602832" cy="437381"/>
          </a:xfrm>
          <a:prstGeom prst="rect">
            <a:avLst/>
          </a:prstGeom>
        </p:spPr>
      </p:pic>
      <p:pic>
        <p:nvPicPr>
          <p:cNvPr id="12" name="Picture 11" descr="Github Logo - Free social media icons">
            <a:extLst>
              <a:ext uri="{FF2B5EF4-FFF2-40B4-BE49-F238E27FC236}">
                <a16:creationId xmlns:a16="http://schemas.microsoft.com/office/drawing/2014/main" id="{82E8C3FE-C5CB-CB20-31F3-099FD540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75" y="3043238"/>
            <a:ext cx="542925" cy="542925"/>
          </a:xfrm>
          <a:prstGeom prst="rect">
            <a:avLst/>
          </a:prstGeom>
        </p:spPr>
      </p:pic>
      <p:pic>
        <p:nvPicPr>
          <p:cNvPr id="13" name="Picture 12" descr="Sandbox&quot; Icon - Download for free – Iconduck">
            <a:extLst>
              <a:ext uri="{FF2B5EF4-FFF2-40B4-BE49-F238E27FC236}">
                <a16:creationId xmlns:a16="http://schemas.microsoft.com/office/drawing/2014/main" id="{46B9B045-9851-8741-717F-AAB05528B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0" y="2308621"/>
            <a:ext cx="561975" cy="5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70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706-16BA-78A1-C7B8-FA874E8E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0" y="2413747"/>
            <a:ext cx="7402606" cy="3763216"/>
          </a:xfrm>
        </p:spPr>
        <p:txBody>
          <a:bodyPr>
            <a:normAutofit/>
          </a:bodyPr>
          <a:lstStyle/>
          <a:p>
            <a:r>
              <a:rPr lang="en-US" sz="3600" dirty="0"/>
              <a:t>Today’s DBs cannot handle </a:t>
            </a:r>
            <a:br>
              <a:rPr lang="en-US" sz="3600" dirty="0"/>
            </a:br>
            <a:r>
              <a:rPr lang="en-US" sz="3600" b="1" dirty="0"/>
              <a:t>negative</a:t>
            </a:r>
            <a:r>
              <a:rPr lang="en-US" sz="3600" dirty="0"/>
              <a:t> changes</a:t>
            </a:r>
            <a:endParaRPr lang="en-US" sz="2000" dirty="0"/>
          </a:p>
          <a:p>
            <a:r>
              <a:rPr lang="en-US" sz="3600" dirty="0"/>
              <a:t>Existing IVM algorithms have</a:t>
            </a:r>
            <a:br>
              <a:rPr lang="en-US" sz="3600" dirty="0"/>
            </a:br>
            <a:r>
              <a:rPr lang="en-US" sz="3600" dirty="0"/>
              <a:t>many restrictions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85A13-4783-4539-81B7-9BB1835B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A close-up of a flower bud&#10;&#10;Description automatically generated">
            <a:extLst>
              <a:ext uri="{FF2B5EF4-FFF2-40B4-BE49-F238E27FC236}">
                <a16:creationId xmlns:a16="http://schemas.microsoft.com/office/drawing/2014/main" id="{4A72C953-81F2-8031-CA04-CD796EE0E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41" y="0"/>
            <a:ext cx="4724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D0C2D-4EF0-6302-408F-6C603187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95" y="365125"/>
            <a:ext cx="1106201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Why hasn’t anyone done this yet?</a:t>
            </a:r>
          </a:p>
        </p:txBody>
      </p:sp>
    </p:spTree>
    <p:extLst>
      <p:ext uri="{BB962C8B-B14F-4D97-AF65-F5344CB8AC3E}">
        <p14:creationId xmlns:p14="http://schemas.microsoft.com/office/powerpoint/2010/main" val="41339102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549C-E72D-599A-0F94-6F383D31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268358"/>
            <a:ext cx="11476382" cy="1519098"/>
          </a:xfrm>
        </p:spPr>
        <p:txBody>
          <a:bodyPr/>
          <a:lstStyle/>
          <a:p>
            <a:r>
              <a:rPr lang="en-US" dirty="0"/>
              <a:t>Normalized throughput compared to </a:t>
            </a:r>
            <a:r>
              <a:rPr lang="en-US" dirty="0" err="1"/>
              <a:t>Flink</a:t>
            </a:r>
            <a:r>
              <a:rPr lang="en-US" dirty="0"/>
              <a:t> on </a:t>
            </a:r>
            <a:r>
              <a:rPr lang="en-US" dirty="0" err="1"/>
              <a:t>Nexmark</a:t>
            </a:r>
            <a:r>
              <a:rPr lang="en-US" dirty="0"/>
              <a:t> benchmark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1179380-C70F-FFF3-ECF8-AAF05BBF8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" y="2236305"/>
            <a:ext cx="12179502" cy="35299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62EE3-A2E8-F42C-2680-2E397EB7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172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3095-B538-6B30-206A-FE2952C9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7774-5F6A-C435-DDD9-2F60DA11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endParaRPr lang="en-US" sz="2800"/>
              </a:p>
              <a:p>
                <a:r>
                  <a:rPr lang="en-US"/>
                  <a:t>If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/>
                  <a:t> for all </a:t>
                </a:r>
                <a:r>
                  <a:rPr lang="en-US" b="1"/>
                  <a:t>primitive</a:t>
                </a:r>
                <a:r>
                  <a:rPr lang="en-US"/>
                  <a:t> operations…</a:t>
                </a:r>
                <a:br>
                  <a:rPr lang="en-US"/>
                </a:br>
                <a:r>
                  <a:rPr lang="en-US"/>
                  <a:t>…then we can </a:t>
                </a:r>
                <a:r>
                  <a:rPr lang="en-US" err="1"/>
                  <a:t>incrementalize</a:t>
                </a:r>
                <a:r>
                  <a:rPr lang="en-US"/>
                  <a:t> </a:t>
                </a:r>
                <a:r>
                  <a:rPr lang="en-US" b="1"/>
                  <a:t>any query</a:t>
                </a:r>
              </a:p>
              <a:p>
                <a:endParaRPr lang="en-US" b="1"/>
              </a:p>
              <a:p>
                <a:r>
                  <a:rPr lang="en-US"/>
                  <a:t>For all standard primitive DB operations</a:t>
                </a:r>
                <a:br>
                  <a:rPr lang="en-US"/>
                </a:br>
                <a:r>
                  <a:rPr lang="en-US"/>
                  <a:t>we know efficient incremental versions</a:t>
                </a:r>
              </a:p>
              <a:p>
                <a:endParaRPr lang="en-US" b="1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placing bricks on a patio&#10;&#10;Description automatically generated">
            <a:extLst>
              <a:ext uri="{FF2B5EF4-FFF2-40B4-BE49-F238E27FC236}">
                <a16:creationId xmlns:a16="http://schemas.microsoft.com/office/drawing/2014/main" id="{5B117850-C2FA-D098-64FE-63F52DB1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38" y="2073348"/>
            <a:ext cx="3571583" cy="23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55EC0-EC5E-22D9-63B1-EABFD22AC61F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/>
              <p:nvPr/>
            </p:nvSpPr>
            <p:spPr>
              <a:xfrm>
                <a:off x="4518334" y="1640534"/>
                <a:ext cx="35671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We want work ~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334" y="1640534"/>
                <a:ext cx="3567195" cy="523220"/>
              </a:xfrm>
              <a:prstGeom prst="rect">
                <a:avLst/>
              </a:prstGeom>
              <a:blipFill>
                <a:blip r:embed="rId23"/>
                <a:stretch>
                  <a:fillRect l="-341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43" grpId="0" animBg="1"/>
      <p:bldP spid="4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linear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66E2-EF36-45E0-916B-6EA4E681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1854678"/>
            <a:ext cx="11649456" cy="49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>
                <a:latin typeface="Consolas" panose="020B0609020204030204" pitchFamily="49" charset="0"/>
              </a:rPr>
              <a:t>V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>
                <a:latin typeface="Consolas" panose="020B0609020204030204" pitchFamily="49" charset="0"/>
              </a:rPr>
              <a:t> T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“</a:t>
            </a:r>
            <a:r>
              <a:rPr lang="en-US" err="1"/>
              <a:t>Shardable</a:t>
            </a:r>
            <a:r>
              <a:rPr lang="en-US"/>
              <a:t>” queries</a:t>
            </a:r>
          </a:p>
          <a:p>
            <a:r>
              <a:rPr lang="en-US"/>
              <a:t>You don’t need to know what’s in </a:t>
            </a:r>
            <a:r>
              <a:rPr lang="en-US">
                <a:latin typeface="Consolas" panose="020B0609020204030204" pitchFamily="49" charset="0"/>
              </a:rPr>
              <a:t>T</a:t>
            </a:r>
            <a:r>
              <a:rPr lang="en-US"/>
              <a:t> to compute the changes to </a:t>
            </a:r>
            <a:r>
              <a:rPr lang="en-US">
                <a:latin typeface="Consolas" panose="020B0609020204030204" pitchFamily="49" charset="0"/>
              </a:rPr>
              <a:t>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6105743" y="4398153"/>
            <a:ext cx="5719434" cy="2323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251"/>
            <a:ext cx="10515600" cy="4997302"/>
          </a:xfrm>
        </p:spPr>
        <p:txBody>
          <a:bodyPr>
            <a:normAutofit/>
          </a:bodyPr>
          <a:lstStyle/>
          <a:p>
            <a:r>
              <a:rPr lang="en-US">
                <a:hlinkClick r:id="rId3"/>
              </a:rPr>
              <a:t>https://crates.io/crates/dbsp</a:t>
            </a:r>
            <a:r>
              <a:rPr lang="en-US"/>
              <a:t> </a:t>
            </a:r>
          </a:p>
          <a:p>
            <a:r>
              <a:rPr lang="en-US"/>
              <a:t>MIT license</a:t>
            </a:r>
          </a:p>
          <a:p>
            <a:r>
              <a:rPr lang="en-US"/>
              <a:t>Rust framework to describe DBSP circuits</a:t>
            </a:r>
          </a:p>
          <a:p>
            <a:r>
              <a:rPr lang="en-US"/>
              <a:t>Support for relational algebra, nested relations, aggregates, etc.</a:t>
            </a:r>
          </a:p>
          <a:p>
            <a:r>
              <a:rPr lang="en-US"/>
              <a:t>Basic incremental and non-incremental operators (~70)</a:t>
            </a:r>
          </a:p>
          <a:p>
            <a:r>
              <a:rPr lang="en-US"/>
              <a:t>Multi-core execution</a:t>
            </a:r>
          </a:p>
          <a:p>
            <a:r>
              <a:rPr lang="en-US"/>
              <a:t>Currently in-memory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56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545387"/>
            <a:ext cx="10802679" cy="2588837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https://github.com/feldera/feldera/tree/main/sql-to-dbsp-compiler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Generates Rust/native code programs using DBSP as a runtime</a:t>
            </a:r>
          </a:p>
          <a:p>
            <a:r>
              <a:rPr lang="en-US" dirty="0"/>
              <a:t>Based on Apache Calcite</a:t>
            </a:r>
          </a:p>
          <a:p>
            <a:r>
              <a:rPr lang="en-US" dirty="0"/>
              <a:t>Passes all 5+ million </a:t>
            </a:r>
            <a:r>
              <a:rPr lang="en-US" dirty="0" err="1"/>
              <a:t>Sql</a:t>
            </a:r>
            <a:r>
              <a:rPr lang="en-US" dirty="0"/>
              <a:t> Logic Test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6769" y="4095543"/>
            <a:ext cx="2308599" cy="2308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071416" y="4763124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5038FA9C-A853-4F73-3EA4-87C0109B7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71" y="3908652"/>
            <a:ext cx="1941630" cy="25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34E8-1DE2-3948-B390-E19E8C2B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3BE9-1C34-7076-3E93-000BD3E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" y="1409868"/>
            <a:ext cx="11600060" cy="52449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Streaming systems run forever</a:t>
            </a:r>
          </a:p>
          <a:p>
            <a:r>
              <a:rPr lang="en-US" dirty="0"/>
              <a:t>A table is the integral of a stream</a:t>
            </a:r>
          </a:p>
          <a:p>
            <a:r>
              <a:rPr lang="en-US" dirty="0"/>
              <a:t>A transaction is the delta of a database</a:t>
            </a:r>
          </a:p>
          <a:p>
            <a:endParaRPr lang="en-US" dirty="0"/>
          </a:p>
          <a:p>
            <a:r>
              <a:rPr lang="en-US" dirty="0"/>
              <a:t>The right definition of IVM: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computing changes to views given changes to tables</a:t>
            </a:r>
          </a:p>
          <a:p>
            <a:r>
              <a:rPr lang="en-US" dirty="0"/>
              <a:t>IVM systems are streaming systems</a:t>
            </a:r>
          </a:p>
          <a:p>
            <a:r>
              <a:rPr lang="en-US" dirty="0"/>
              <a:t>Almost any query has an efficient incremental implementation</a:t>
            </a:r>
          </a:p>
          <a:p>
            <a:pPr lvl="1"/>
            <a:r>
              <a:rPr lang="en-US" dirty="0"/>
              <a:t>The algorithm to </a:t>
            </a:r>
            <a:r>
              <a:rPr lang="en-US" dirty="0" err="1"/>
              <a:t>incrementalize</a:t>
            </a:r>
            <a:r>
              <a:rPr lang="en-US" dirty="0"/>
              <a:t> a given query is plan trivial:</a:t>
            </a:r>
          </a:p>
          <a:p>
            <a:pPr lvl="1"/>
            <a:r>
              <a:rPr lang="en-US" dirty="0"/>
              <a:t>Just </a:t>
            </a:r>
            <a:r>
              <a:rPr lang="en-US" dirty="0" err="1"/>
              <a:t>incrementalize</a:t>
            </a:r>
            <a:r>
              <a:rPr lang="en-US" dirty="0"/>
              <a:t> each primitive operator in the query</a:t>
            </a:r>
          </a:p>
          <a:p>
            <a:pPr lvl="1"/>
            <a:endParaRPr lang="en-US" dirty="0"/>
          </a:p>
          <a:p>
            <a:r>
              <a:rPr lang="en-US" dirty="0"/>
              <a:t>We built all this stuff as O/S</a:t>
            </a:r>
          </a:p>
          <a:p>
            <a:r>
              <a:rPr lang="en-US" dirty="0"/>
              <a:t>If you have a streaming or IVM problem, consider trying DBSP/Feldera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E18C-50F2-C07B-251B-3405603A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72CF9228-EDE1-0AE3-F023-D8696A27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1365572"/>
            <a:ext cx="3174636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777E587-BD61-8FD3-DB5B-CE09F6107AA0}"/>
              </a:ext>
            </a:extLst>
          </p:cNvPr>
          <p:cNvSpPr/>
          <p:nvPr/>
        </p:nvSpPr>
        <p:spPr>
          <a:xfrm>
            <a:off x="2638145" y="431815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nsolas" panose="020B0609020204030204" pitchFamily="49" charset="0"/>
              </a:rPr>
              <a:t>?</a:t>
            </a:r>
            <a:endParaRPr lang="en-US" sz="54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1AA57-131B-A6BF-9330-C3AF7317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compute on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A9C0-6F2E-C271-9CFF-E2D862DA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>
                <a:latin typeface="Consolas" panose="020B0609020204030204" pitchFamily="49" charset="0"/>
              </a:rPr>
              <a:t>V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>
                <a:latin typeface="Consolas" panose="020B0609020204030204" pitchFamily="49" charset="0"/>
              </a:rPr>
              <a:t> T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>
                <a:latin typeface="Consolas" panose="020B0609020204030204" pitchFamily="49" charset="0"/>
              </a:rPr>
              <a:t> Age &gt;= 10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F8D51-43FB-EAC3-E2D0-42CC1C3C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412C4FBA-D3D2-FFE8-89B9-77699F69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7311" y="4840590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66E40BBE-2F2E-0D97-8A67-A01BD56D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36000" y="4840590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E2FFCD74-7C13-99A8-5D53-3B1C24DAA074}"/>
                  </a:ext>
                </a:extLst>
              </p:cNvPr>
              <p:cNvSpPr/>
              <p:nvPr/>
            </p:nvSpPr>
            <p:spPr>
              <a:xfrm>
                <a:off x="6737311" y="3310930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E2FFCD74-7C13-99A8-5D53-3B1C24DAA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11" y="3310930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D6E0A03B-F0E6-4893-C233-761AF65CC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028" y="2362105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60184F55-5AF1-7913-A12E-59A72B58F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7294" y="236210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77B0012-67EF-7635-F90B-92DFA7D77ABA}"/>
                  </a:ext>
                </a:extLst>
              </p:cNvPr>
              <p:cNvSpPr/>
              <p:nvPr/>
            </p:nvSpPr>
            <p:spPr>
              <a:xfrm>
                <a:off x="7756445" y="3310930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77B0012-67EF-7635-F90B-92DFA7D77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45" y="3310930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4E5CD1-5481-87CE-E1F3-79965BC62A7B}"/>
              </a:ext>
            </a:extLst>
          </p:cNvPr>
          <p:cNvSpPr txBox="1"/>
          <p:nvPr/>
        </p:nvSpPr>
        <p:spPr>
          <a:xfrm>
            <a:off x="6790793" y="21854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FCE9-B19F-7750-BA35-35D1518DE0C0}"/>
              </a:ext>
            </a:extLst>
          </p:cNvPr>
          <p:cNvSpPr txBox="1"/>
          <p:nvPr/>
        </p:nvSpPr>
        <p:spPr>
          <a:xfrm>
            <a:off x="8834983" y="21854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2E82BCD-3EAC-6F29-FEBC-6EC6F934F77F}"/>
                  </a:ext>
                </a:extLst>
              </p:cNvPr>
              <p:cNvSpPr/>
              <p:nvPr/>
            </p:nvSpPr>
            <p:spPr>
              <a:xfrm>
                <a:off x="7360465" y="484058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2E82BCD-3EAC-6F29-FEBC-6EC6F934F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465" y="4840588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F72EB15-7387-DD88-9C11-51FC61AD52DF}"/>
                  </a:ext>
                </a:extLst>
              </p:cNvPr>
              <p:cNvSpPr/>
              <p:nvPr/>
            </p:nvSpPr>
            <p:spPr>
              <a:xfrm>
                <a:off x="7433634" y="251886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F72EB15-7387-DD88-9C11-51FC61AD5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634" y="2518861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47D84540-F7EF-70C1-4F66-0C34E40CACF3}"/>
              </a:ext>
            </a:extLst>
          </p:cNvPr>
          <p:cNvSpPr/>
          <p:nvPr/>
        </p:nvSpPr>
        <p:spPr>
          <a:xfrm>
            <a:off x="4224501" y="2292175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CB3C1-ACB5-DF18-5C02-93CEAC69B58F}"/>
                  </a:ext>
                </a:extLst>
              </p:cNvPr>
              <p:cNvSpPr txBox="1"/>
              <p:nvPr/>
            </p:nvSpPr>
            <p:spPr>
              <a:xfrm>
                <a:off x="4453461" y="2399539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CB3C1-ACB5-DF18-5C02-93CEAC69B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461" y="2399539"/>
                <a:ext cx="471026" cy="461665"/>
              </a:xfrm>
              <a:prstGeom prst="rect">
                <a:avLst/>
              </a:prstGeom>
              <a:blipFill>
                <a:blip r:embed="rId10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364D49-AAFB-E1F1-111B-FE6FE9264217}"/>
                  </a:ext>
                </a:extLst>
              </p:cNvPr>
              <p:cNvSpPr txBox="1"/>
              <p:nvPr/>
            </p:nvSpPr>
            <p:spPr>
              <a:xfrm>
                <a:off x="4576654" y="4520239"/>
                <a:ext cx="634468" cy="471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364D49-AAFB-E1F1-111B-FE6FE926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654" y="4520239"/>
                <a:ext cx="634468" cy="471219"/>
              </a:xfrm>
              <a:prstGeom prst="rect">
                <a:avLst/>
              </a:prstGeom>
              <a:blipFill>
                <a:blip r:embed="rId11"/>
                <a:stretch>
                  <a:fillRect l="-962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C3EF70-6102-32FA-FF5C-63059101E786}"/>
                  </a:ext>
                </a:extLst>
              </p:cNvPr>
              <p:cNvSpPr txBox="1"/>
              <p:nvPr/>
            </p:nvSpPr>
            <p:spPr>
              <a:xfrm>
                <a:off x="1051425" y="3938742"/>
                <a:ext cx="3525229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80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>
                    <a:latin typeface="Consolas" panose="020B0609020204030204" pitchFamily="49" charset="0"/>
                  </a:rPr>
                  <a:t> * </a:t>
                </a:r>
                <a:r>
                  <a:rPr lang="en-US" sz="280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>
                    <a:latin typeface="Consolas" panose="020B0609020204030204" pitchFamily="49" charset="0"/>
                  </a:rPr>
                  <a:t>T</a:t>
                </a:r>
                <a:br>
                  <a:rPr lang="en-US" sz="2800">
                    <a:latin typeface="Consolas" panose="020B0609020204030204" pitchFamily="49" charset="0"/>
                  </a:rPr>
                </a:br>
                <a:r>
                  <a:rPr lang="en-US" sz="280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>
                    <a:latin typeface="Consolas" panose="020B0609020204030204" pitchFamily="49" charset="0"/>
                  </a:rPr>
                  <a:t> Age &gt;= 10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C3EF70-6102-32FA-FF5C-63059101E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25" y="3938742"/>
                <a:ext cx="3525229" cy="1384995"/>
              </a:xfrm>
              <a:prstGeom prst="rect">
                <a:avLst/>
              </a:prstGeom>
              <a:blipFill>
                <a:blip r:embed="rId12"/>
                <a:stretch>
                  <a:fillRect l="-3454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35DD6B40-51FD-D5B4-A7D1-53CAD48CE8A9}"/>
              </a:ext>
            </a:extLst>
          </p:cNvPr>
          <p:cNvSpPr/>
          <p:nvPr/>
        </p:nvSpPr>
        <p:spPr>
          <a:xfrm>
            <a:off x="4438279" y="4436810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7245F33-9D0A-4A72-CCC8-A7CC05F63010}"/>
              </a:ext>
            </a:extLst>
          </p:cNvPr>
          <p:cNvSpPr/>
          <p:nvPr/>
        </p:nvSpPr>
        <p:spPr>
          <a:xfrm rot="5400000">
            <a:off x="7555484" y="3844084"/>
            <a:ext cx="278860" cy="1853171"/>
          </a:xfrm>
          <a:prstGeom prst="leftBrace">
            <a:avLst>
              <a:gd name="adj1" fmla="val 64583"/>
              <a:gd name="adj2" fmla="val 36558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1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448-79E2-3496-4DF1-421593AA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is what this work is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2A4CF-C1A9-B2A8-1195-EDDB517E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8E98D-2E0B-558C-1D5C-56331B6FFEC5}"/>
                  </a:ext>
                </a:extLst>
              </p:cNvPr>
              <p:cNvSpPr txBox="1"/>
              <p:nvPr/>
            </p:nvSpPr>
            <p:spPr>
              <a:xfrm>
                <a:off x="4337982" y="3260780"/>
                <a:ext cx="6613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8E98D-2E0B-558C-1D5C-56331B6F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82" y="3260780"/>
                <a:ext cx="661335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9E1164-A002-8463-D681-435CCD7A785E}"/>
                  </a:ext>
                </a:extLst>
              </p:cNvPr>
              <p:cNvSpPr txBox="1"/>
              <p:nvPr/>
            </p:nvSpPr>
            <p:spPr>
              <a:xfrm>
                <a:off x="7137520" y="3252829"/>
                <a:ext cx="932691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4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9E1164-A002-8463-D681-435CCD7A7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520" y="3252829"/>
                <a:ext cx="932691" cy="723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D748DCE0-6287-6F64-88EE-D9E83BB491FF}"/>
              </a:ext>
            </a:extLst>
          </p:cNvPr>
          <p:cNvSpPr/>
          <p:nvPr/>
        </p:nvSpPr>
        <p:spPr>
          <a:xfrm>
            <a:off x="5096371" y="3190026"/>
            <a:ext cx="1980478" cy="849395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218BC2-03DA-52E1-AA4D-AA8B9B45BA0D}"/>
                  </a:ext>
                </a:extLst>
              </p:cNvPr>
              <p:cNvSpPr txBox="1"/>
              <p:nvPr/>
            </p:nvSpPr>
            <p:spPr>
              <a:xfrm>
                <a:off x="3428694" y="4382967"/>
                <a:ext cx="5224379" cy="53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Work(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/>
                  <a:t>)/Work(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/>
                  <a:t>)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|/|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8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218BC2-03DA-52E1-AA4D-AA8B9B45B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94" y="4382967"/>
                <a:ext cx="5224379" cy="534377"/>
              </a:xfrm>
              <a:prstGeom prst="rect">
                <a:avLst/>
              </a:prstGeom>
              <a:blipFill>
                <a:blip r:embed="rId4"/>
                <a:stretch>
                  <a:fillRect l="-2334"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2E8E42-8629-2242-8858-6D1059ABF312}"/>
                  </a:ext>
                </a:extLst>
              </p:cNvPr>
              <p:cNvSpPr txBox="1"/>
              <p:nvPr/>
            </p:nvSpPr>
            <p:spPr>
              <a:xfrm>
                <a:off x="370580" y="5664081"/>
                <a:ext cx="113406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/>
                  <a:t>For essentially any query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/>
                  <a:t> you can write in any of the mainstream languages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2E8E42-8629-2242-8858-6D1059ABF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5664081"/>
                <a:ext cx="11340605" cy="523220"/>
              </a:xfrm>
              <a:prstGeom prst="rect">
                <a:avLst/>
              </a:prstGeom>
              <a:blipFill>
                <a:blip r:embed="rId5"/>
                <a:stretch>
                  <a:fillRect l="-1129" t="-10465" r="-86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59144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2173-E0F0-F5ED-B16E-C8ACFE01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not always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AC286-5A56-8D9C-93EA-7F17B1DED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>
                <a:latin typeface="Consolas" panose="020B0609020204030204" pitchFamily="49" charset="0"/>
              </a:rPr>
              <a:t>V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>
                <a:latin typeface="Consolas" panose="020B0609020204030204" pitchFamily="49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DISTINCT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>
                <a:latin typeface="Consolas" panose="020B0609020204030204" pitchFamily="49" charset="0"/>
              </a:rPr>
              <a:t> T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>
                <a:latin typeface="Consolas" panose="020B0609020204030204" pitchFamily="49" charset="0"/>
              </a:rPr>
              <a:t> Age &gt;= 10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C760-E4A2-5291-C168-B713066D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D1617D-25C9-FE2B-0629-224787DB1CFB}"/>
              </a:ext>
            </a:extLst>
          </p:cNvPr>
          <p:cNvSpPr/>
          <p:nvPr/>
        </p:nvSpPr>
        <p:spPr>
          <a:xfrm>
            <a:off x="5743847" y="2380212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/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blipFill>
                <a:blip r:embed="rId2"/>
                <a:stretch>
                  <a:fillRect l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/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blipFill>
                <a:blip r:embed="rId3"/>
                <a:stretch>
                  <a:fillRect l="-962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B1ACCFFF-E169-854C-90A0-B4F6D0B4E5BD}"/>
              </a:ext>
            </a:extLst>
          </p:cNvPr>
          <p:cNvSpPr/>
          <p:nvPr/>
        </p:nvSpPr>
        <p:spPr>
          <a:xfrm>
            <a:off x="5957625" y="4524847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C97AD-26CB-BCB7-69A6-F2E3BB3DC18D}"/>
              </a:ext>
            </a:extLst>
          </p:cNvPr>
          <p:cNvSpPr/>
          <p:nvPr/>
        </p:nvSpPr>
        <p:spPr>
          <a:xfrm>
            <a:off x="2638145" y="431815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nsolas" panose="020B0609020204030204" pitchFamily="49" charset="0"/>
              </a:rPr>
              <a:t>?</a:t>
            </a:r>
            <a:endParaRPr lang="en-US" sz="54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2426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37C9-0BF4-B8CC-7114-016D549B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Trade-offs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22888-8700-59C9-7135-EE9319BCD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462" y="1825625"/>
                <a:ext cx="10738338" cy="4351338"/>
              </a:xfrm>
            </p:spPr>
            <p:txBody>
              <a:bodyPr/>
              <a:lstStyle/>
              <a:p>
                <a:r>
                  <a:rPr lang="en-US"/>
                  <a:t>In general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/>
                  <a:t> can be much faster</a:t>
                </a:r>
              </a:p>
              <a:p>
                <a:r>
                  <a:rPr lang="en-US"/>
                  <a:t>But it may maintain a lot of internal state (indexes)</a:t>
                </a:r>
              </a:p>
              <a:p>
                <a:pPr lvl="1"/>
                <a:r>
                  <a:rPr lang="en-US"/>
                  <a:t>Time-space trade-off</a:t>
                </a:r>
              </a:p>
              <a:p>
                <a:pPr marL="0" indent="0">
                  <a:buNone/>
                </a:pPr>
                <a:endParaRPr lang="en-US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/>
                  <a:t> can be itself large</a:t>
                </a:r>
              </a:p>
              <a:p>
                <a:endParaRPr lang="en-US"/>
              </a:p>
              <a:p>
                <a:r>
                  <a:rPr lang="en-US"/>
                  <a:t>There is no easy way to 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itself</a:t>
                </a:r>
              </a:p>
              <a:p>
                <a:pPr lvl="1"/>
                <a:r>
                  <a:rPr lang="en-US"/>
                  <a:t>You can always use brute-force:</a:t>
                </a:r>
              </a:p>
              <a:p>
                <a:pPr lvl="1"/>
                <a:r>
                  <a:rPr lang="en-US"/>
                  <a:t>Feed the entire database as a big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22888-8700-59C9-7135-EE9319BCD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462" y="1825625"/>
                <a:ext cx="10738338" cy="4351338"/>
              </a:xfrm>
              <a:blipFill>
                <a:blip r:embed="rId2"/>
                <a:stretch>
                  <a:fillRect l="-1022" t="-196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69B9F-B2FD-9C81-D89B-14506378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pic>
        <p:nvPicPr>
          <p:cNvPr id="6" name="Graphic 5" descr="Scales of justice outline">
            <a:extLst>
              <a:ext uri="{FF2B5EF4-FFF2-40B4-BE49-F238E27FC236}">
                <a16:creationId xmlns:a16="http://schemas.microsoft.com/office/drawing/2014/main" id="{249ADCCD-CCFD-B150-32CC-CEA07A35E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9246" y="1690688"/>
            <a:ext cx="3966796" cy="39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295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/>
              <a:t>distinct</a:t>
            </a:r>
            <a:r>
              <a:rPr lang="en-US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 into a set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76289"/>
              </p:ext>
            </p:extLst>
          </p:nvPr>
        </p:nvGraphicFramePr>
        <p:xfrm>
          <a:off x="4146113" y="3030049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91980"/>
              </p:ext>
            </p:extLst>
          </p:nvPr>
        </p:nvGraphicFramePr>
        <p:xfrm>
          <a:off x="6722251" y="3156877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/>
              </a:p>
              <a:p>
                <a:endParaRPr lang="en-US" sz="3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10926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get a structural recursion scheme for incrementalizing </a:t>
            </a:r>
            <a:r>
              <a:rPr lang="en-US" sz="2800" b="1"/>
              <a:t>any</a:t>
            </a:r>
            <a:r>
              <a:rPr lang="en-US" sz="280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84833"/>
            <a:ext cx="5789403" cy="409213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Incremental View Maintenance</a:t>
            </a:r>
          </a:p>
          <a:p>
            <a:r>
              <a:rPr lang="en-US" b="1" dirty="0"/>
              <a:t>Stream computations</a:t>
            </a:r>
          </a:p>
          <a:p>
            <a:r>
              <a:rPr lang="en-US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7A3-53CE-49CC-A440-EB3F01D7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Multiset union (can have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AC5-C72C-42EF-BF29-04A5BC7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463" y="2200592"/>
            <a:ext cx="4493940" cy="126339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*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T1 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UNION ALL 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*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2A4A-DB8B-4785-AD54-B0FF1EE5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BB85D2-7A4A-4D07-AEEA-9BF8E33611B8}"/>
              </a:ext>
            </a:extLst>
          </p:cNvPr>
          <p:cNvSpPr/>
          <p:nvPr/>
        </p:nvSpPr>
        <p:spPr>
          <a:xfrm>
            <a:off x="6275772" y="542673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3DBD8-1A9D-450B-80DB-DEA83043595A}"/>
              </a:ext>
            </a:extLst>
          </p:cNvPr>
          <p:cNvSpPr txBox="1"/>
          <p:nvPr/>
        </p:nvSpPr>
        <p:spPr>
          <a:xfrm>
            <a:off x="4790005" y="490351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A6A6-9574-4E80-A88D-174614E672FE}"/>
              </a:ext>
            </a:extLst>
          </p:cNvPr>
          <p:cNvSpPr txBox="1"/>
          <p:nvPr/>
        </p:nvSpPr>
        <p:spPr>
          <a:xfrm>
            <a:off x="4790004" y="583313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T2</a:t>
            </a:r>
            <a:endParaRPr lang="en-US" sz="2800" i="1" baseline="-2500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FADBAF9-27B5-479A-AA7E-2E7B319973FA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32141" y="5165120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825E9A-443B-40A3-9D52-AF3B09418B51}"/>
              </a:ext>
            </a:extLst>
          </p:cNvPr>
          <p:cNvCxnSpPr>
            <a:cxnSpLocks/>
            <a:stCxn id="7" idx="3"/>
            <a:endCxn id="5" idx="4"/>
          </p:cNvCxnSpPr>
          <p:nvPr/>
        </p:nvCxnSpPr>
        <p:spPr>
          <a:xfrm flipV="1">
            <a:off x="5332140" y="5833130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18DC5-2095-4B7F-A135-45E3EB7666E3}"/>
              </a:ext>
            </a:extLst>
          </p:cNvPr>
          <p:cNvSpPr txBox="1"/>
          <p:nvPr/>
        </p:nvSpPr>
        <p:spPr>
          <a:xfrm>
            <a:off x="7045979" y="536408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V</a:t>
            </a:r>
          </a:p>
        </p:txBody>
      </p:sp>
      <p:cxnSp>
        <p:nvCxnSpPr>
          <p:cNvPr id="11" name="Connector: Elbow 19">
            <a:extLst>
              <a:ext uri="{FF2B5EF4-FFF2-40B4-BE49-F238E27FC236}">
                <a16:creationId xmlns:a16="http://schemas.microsoft.com/office/drawing/2014/main" id="{585880A6-D461-4D66-9F00-E7911837E56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6699106" y="562569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D25-D366-4EA4-9F73-7C89570F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union (no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4907-5BA7-4723-8594-A46E6527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74" y="2081617"/>
            <a:ext cx="4319987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*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T1 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UNION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*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896A-3F78-45DD-B580-E483CC51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978B5-F72E-47CF-9CD1-78F07EFA4380}"/>
              </a:ext>
            </a:extLst>
          </p:cNvPr>
          <p:cNvSpPr/>
          <p:nvPr/>
        </p:nvSpPr>
        <p:spPr>
          <a:xfrm>
            <a:off x="5535398" y="492470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E32E-DAFB-4513-A2CD-4BD13E626EBA}"/>
              </a:ext>
            </a:extLst>
          </p:cNvPr>
          <p:cNvSpPr txBox="1"/>
          <p:nvPr/>
        </p:nvSpPr>
        <p:spPr>
          <a:xfrm>
            <a:off x="4049631" y="44014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1933-E850-4521-B983-70E1E720B6AE}"/>
              </a:ext>
            </a:extLst>
          </p:cNvPr>
          <p:cNvSpPr txBox="1"/>
          <p:nvPr/>
        </p:nvSpPr>
        <p:spPr>
          <a:xfrm>
            <a:off x="4049630" y="53311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T2</a:t>
            </a:r>
            <a:endParaRPr lang="en-US" sz="2800" i="1" baseline="-2500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DF0041-F5D5-44D2-B9AF-AEC11DD75CA1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591767" y="4663097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2D1DD9-DA57-4C4D-B9B2-9B85CE9D8F70}"/>
              </a:ext>
            </a:extLst>
          </p:cNvPr>
          <p:cNvCxnSpPr>
            <a:cxnSpLocks/>
            <a:stCxn id="9" idx="3"/>
            <a:endCxn id="7" idx="4"/>
          </p:cNvCxnSpPr>
          <p:nvPr/>
        </p:nvCxnSpPr>
        <p:spPr>
          <a:xfrm flipV="1">
            <a:off x="4591766" y="5331107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/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9">
            <a:extLst>
              <a:ext uri="{FF2B5EF4-FFF2-40B4-BE49-F238E27FC236}">
                <a16:creationId xmlns:a16="http://schemas.microsoft.com/office/drawing/2014/main" id="{538FD2B0-79D9-4CFD-A7CF-44ED10EF0E38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5958732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F8BB6-BB19-4DF8-B2BE-5E9892466068}"/>
              </a:ext>
            </a:extLst>
          </p:cNvPr>
          <p:cNvSpPr txBox="1"/>
          <p:nvPr/>
        </p:nvSpPr>
        <p:spPr>
          <a:xfrm>
            <a:off x="8450919" y="4862063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V</a:t>
            </a:r>
          </a:p>
        </p:txBody>
      </p:sp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D01A504F-61F3-4C8C-84F5-C2693C6B638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835960" y="5123673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 animBg="1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DE2D-5E5D-4BA6-B00A-9E09F7C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618E-0C86-4874-890A-B4EE29F5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794" y="1853450"/>
            <a:ext cx="4406153" cy="13101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*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T1 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>
                <a:latin typeface="Consolas" panose="020B0609020204030204" pitchFamily="49" charset="0"/>
              </a:rPr>
              <a:t> 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*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0BFB-BFBA-4257-B3AB-9A1AC234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EB29-2C58-4B83-94AD-1F6705B47542}"/>
              </a:ext>
            </a:extLst>
          </p:cNvPr>
          <p:cNvSpPr/>
          <p:nvPr/>
        </p:nvSpPr>
        <p:spPr>
          <a:xfrm>
            <a:off x="5688955" y="4498329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8C54-D40C-4CC9-B9B4-B312E49288D4}"/>
              </a:ext>
            </a:extLst>
          </p:cNvPr>
          <p:cNvSpPr txBox="1"/>
          <p:nvPr/>
        </p:nvSpPr>
        <p:spPr>
          <a:xfrm>
            <a:off x="4203188" y="3975109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370D4-11E9-4D21-916C-76C934F72882}"/>
              </a:ext>
            </a:extLst>
          </p:cNvPr>
          <p:cNvSpPr txBox="1"/>
          <p:nvPr/>
        </p:nvSpPr>
        <p:spPr>
          <a:xfrm>
            <a:off x="3490726" y="4840643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T2</a:t>
            </a:r>
            <a:endParaRPr lang="en-US" sz="2800" i="1" baseline="-2500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0C74B-CB89-42A2-8B7E-4A988C1197C5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745324" y="4236719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90A18F5-6061-421F-B7A2-0957EACD0AAB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032862" y="5102253"/>
            <a:ext cx="885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/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id="{2F0E5547-131B-4D78-8A89-320DA8F238D4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6112289" y="4697295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294434-640B-46E4-B56C-C4450043C12A}"/>
              </a:ext>
            </a:extLst>
          </p:cNvPr>
          <p:cNvSpPr txBox="1"/>
          <p:nvPr/>
        </p:nvSpPr>
        <p:spPr>
          <a:xfrm>
            <a:off x="8604476" y="4435685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/>
              <a:t>V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599735-5E73-48C1-A11F-5A2D5408CF54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7989517" y="4697295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F129F1-98CA-4190-8A6E-DCE74A2C997A}"/>
              </a:ext>
            </a:extLst>
          </p:cNvPr>
          <p:cNvSpPr/>
          <p:nvPr/>
        </p:nvSpPr>
        <p:spPr>
          <a:xfrm>
            <a:off x="4918748" y="489905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0180F48-BF25-4E95-8554-1BA31860717D}"/>
              </a:ext>
            </a:extLst>
          </p:cNvPr>
          <p:cNvCxnSpPr>
            <a:cxnSpLocks/>
            <a:stCxn id="21" idx="6"/>
            <a:endCxn id="12" idx="4"/>
          </p:cNvCxnSpPr>
          <p:nvPr/>
        </p:nvCxnSpPr>
        <p:spPr>
          <a:xfrm flipV="1">
            <a:off x="5342082" y="4904729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1E44BC-FDA0-4FF0-85A4-554E83E13EDE}"/>
              </a:ext>
            </a:extLst>
          </p:cNvPr>
          <p:cNvSpPr txBox="1"/>
          <p:nvPr/>
        </p:nvSpPr>
        <p:spPr>
          <a:xfrm>
            <a:off x="2050507" y="5647767"/>
            <a:ext cx="827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/>
              <a:t>Recall: distinct removes elements with 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34386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 animBg="1"/>
      <p:bldP spid="19" grpId="0"/>
      <p:bldP spid="21" grpId="0" animBg="1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408-2DF1-4E7D-8263-53E417B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68E0-B6AD-49EB-8717-3EE8F2A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E58D5-8AC8-42B2-8B0F-F24EC1AFC972}"/>
              </a:ext>
            </a:extLst>
          </p:cNvPr>
          <p:cNvSpPr txBox="1">
            <a:spLocks/>
          </p:cNvSpPr>
          <p:nvPr/>
        </p:nvSpPr>
        <p:spPr>
          <a:xfrm>
            <a:off x="1017254" y="1874035"/>
            <a:ext cx="4319987" cy="902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…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   (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…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T)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Consolas" panose="020B0609020204030204" pitchFamily="49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/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542B8-8BB4-4D29-9E9A-120B21046AA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682413" y="462797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AB5D258-C66B-4A54-B6EF-81A6B28B403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33935" y="462797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/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51EB0-EFC8-46B7-9756-907E8B56387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0431" y="462797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021724-0FC2-43B1-B12C-2D62468A3184}"/>
              </a:ext>
            </a:extLst>
          </p:cNvPr>
          <p:cNvSpPr txBox="1"/>
          <p:nvPr/>
        </p:nvSpPr>
        <p:spPr>
          <a:xfrm>
            <a:off x="4390596" y="4397143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8647F-793E-4723-9460-F384D1EDFC66}"/>
              </a:ext>
            </a:extLst>
          </p:cNvPr>
          <p:cNvSpPr txBox="1"/>
          <p:nvPr/>
        </p:nvSpPr>
        <p:spPr>
          <a:xfrm>
            <a:off x="6873224" y="439714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06B24-C071-455D-91DA-E1B93E8D0837}"/>
              </a:ext>
            </a:extLst>
          </p:cNvPr>
          <p:cNvSpPr txBox="1"/>
          <p:nvPr/>
        </p:nvSpPr>
        <p:spPr>
          <a:xfrm>
            <a:off x="1648107" y="5041317"/>
            <a:ext cx="912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Query composition is circuit chaining (function composition).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41731-DD95-4075-AE25-B3831C3F856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88006" y="2620323"/>
            <a:ext cx="538291" cy="1822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02D6A-2DD4-4A7F-AA54-13127B1EB11C}"/>
              </a:ext>
            </a:extLst>
          </p:cNvPr>
          <p:cNvCxnSpPr>
            <a:cxnSpLocks/>
          </p:cNvCxnSpPr>
          <p:nvPr/>
        </p:nvCxnSpPr>
        <p:spPr>
          <a:xfrm>
            <a:off x="4990896" y="2103228"/>
            <a:ext cx="1149658" cy="2339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29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CBF7-96B9-4F10-9002-F7BF5F1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9492-1C44-41C1-87FD-CF20C3C1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5448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*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T1 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INTERSECT 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>
                <a:latin typeface="Consolas" panose="020B0609020204030204" pitchFamily="49" charset="0"/>
              </a:rPr>
              <a:t> * 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C753D-AE4A-4A2B-BF73-9325D681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BE62-B9CA-45CD-B136-C67DF636FECE}"/>
              </a:ext>
            </a:extLst>
          </p:cNvPr>
          <p:cNvSpPr txBox="1"/>
          <p:nvPr/>
        </p:nvSpPr>
        <p:spPr>
          <a:xfrm>
            <a:off x="6694392" y="1999109"/>
            <a:ext cx="458544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>
                <a:latin typeface="Consolas" panose="020B0609020204030204" pitchFamily="49" charset="0"/>
              </a:rPr>
              <a:t>O(x) :- T1(x),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    T2(x).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2D438-4839-4875-A753-E68E92C151C2}"/>
              </a:ext>
            </a:extLst>
          </p:cNvPr>
          <p:cNvSpPr txBox="1"/>
          <p:nvPr/>
        </p:nvSpPr>
        <p:spPr>
          <a:xfrm>
            <a:off x="2981022" y="3781674"/>
            <a:ext cx="650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This is a disguised JOIN. We will see it soon.</a:t>
            </a:r>
          </a:p>
        </p:txBody>
      </p:sp>
    </p:spTree>
    <p:extLst>
      <p:ext uri="{BB962C8B-B14F-4D97-AF65-F5344CB8AC3E}">
        <p14:creationId xmlns:p14="http://schemas.microsoft.com/office/powerpoint/2010/main" val="12125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>
                    <a:latin typeface="Consolas" panose="020B0609020204030204" pitchFamily="49" charset="0"/>
                  </a:rPr>
                  <a:t> Age </a:t>
                </a:r>
                <a:r>
                  <a:rPr lang="en-US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/>
                  <a:t>In DDlog:</a:t>
                </a:r>
              </a:p>
              <a:p>
                <a:pPr marL="0" indent="0">
                  <a:buNone/>
                </a:pPr>
                <a:r>
                  <a:rPr lang="en-US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42832"/>
              </p:ext>
            </p:extLst>
          </p:nvPr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73597"/>
              </p:ext>
            </p:extLst>
          </p:nvPr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>
                <a:latin typeface="Consolas" panose="020B0609020204030204" pitchFamily="49" charset="0"/>
              </a:rPr>
              <a:t>O(t) :- T(t),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>
                <a:latin typeface="Consolas" panose="020B0609020204030204" pitchFamily="49" charset="0"/>
              </a:rPr>
              <a:t> * </a:t>
            </a: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>
                <a:latin typeface="Consolas" panose="020B0609020204030204" pitchFamily="49" charset="0"/>
              </a:rPr>
              <a:t> T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>
                <a:latin typeface="Consolas" panose="020B0609020204030204" pitchFamily="49" charset="0"/>
              </a:rPr>
              <a:t> </a:t>
            </a:r>
            <a:r>
              <a:rPr lang="en-US" sz="3200" i="1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61379"/>
              </p:ext>
            </p:extLst>
          </p:nvPr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49185"/>
              </p:ext>
            </p:extLst>
          </p:nvPr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>
                <a:latin typeface="Consolas" panose="020B0609020204030204" pitchFamily="49" charset="0"/>
              </a:rPr>
              <a:t>V(t1, t2) :- 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</a:rPr>
              <a:t>   T1(t1), 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>
                <a:latin typeface="Consolas" panose="020B0609020204030204" pitchFamily="49" charset="0"/>
              </a:rPr>
              <a:t> T1.*, T2.* </a:t>
            </a:r>
            <a:br>
              <a:rPr lang="en-US" sz="3200">
                <a:latin typeface="Consolas" panose="020B0609020204030204" pitchFamily="49" charset="0"/>
              </a:rPr>
            </a:br>
            <a:r>
              <a:rPr lang="en-US" sz="320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55780"/>
              </p:ext>
            </p:extLst>
          </p:nvPr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97189"/>
              </p:ext>
            </p:extLst>
          </p:nvPr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04398"/>
              </p:ext>
            </p:extLst>
          </p:nvPr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/>
              </a:p>
              <a:p>
                <a:r>
                  <a:rPr lang="en-US" b="0"/>
                  <a:t>For many relational queries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/>
                  <a:t> the following </a:t>
                </a:r>
                <a:r>
                  <a:rPr lang="en-US"/>
                  <a:t>holds</a:t>
                </a:r>
                <a:br>
                  <a:rPr lang="en-US"/>
                </a:br>
                <a:r>
                  <a:rPr lang="en-US" b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/>
                  <a:t> one of select, project, join, map, </a:t>
                </a:r>
                <a:r>
                  <a:rPr lang="en-US" b="0" err="1"/>
                  <a:t>flatmap</a:t>
                </a:r>
                <a:r>
                  <a:rPr lang="en-US" b="0"/>
                  <a:t>, union, intersection)</a:t>
                </a:r>
              </a:p>
              <a:p>
                <a:endParaRPr lang="en-US"/>
              </a:p>
              <a:p>
                <a:endParaRPr lang="en-US" b="0"/>
              </a:p>
              <a:p>
                <a:r>
                  <a:rPr lang="en-US"/>
                  <a:t>For </a:t>
                </a:r>
                <a:r>
                  <a:rPr lang="en-US" i="1"/>
                  <a:t>Q</a:t>
                </a:r>
                <a:r>
                  <a:rPr lang="en-US"/>
                  <a:t> in join, product, filter, select we have</a:t>
                </a:r>
                <a:endParaRPr lang="en-US" i="1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/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/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</a:t>
            </a:r>
            <a:r>
              <a:rPr lang="en-US" i="1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/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/>
                  <a:t>Work proportional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|!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blipFill>
                <a:blip r:embed="rId3"/>
                <a:stretch>
                  <a:fillRect l="-360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/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Dataflow graphs (query plans)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baseline="-25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6824015" y="4297756"/>
            <a:ext cx="23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68D5ED-0751-B18C-BEFD-A36539F80879}"/>
              </a:ext>
            </a:extLst>
          </p:cNvPr>
          <p:cNvSpPr txBox="1"/>
          <p:nvPr/>
        </p:nvSpPr>
        <p:spPr>
          <a:xfrm>
            <a:off x="908756" y="1772356"/>
            <a:ext cx="4575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Boxes =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Arrows = values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456360-8759-D4EF-D01F-95624FB6208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972677" y="4233298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FBB9B4-40F4-F864-E276-6D439AB630F0}"/>
              </a:ext>
            </a:extLst>
          </p:cNvPr>
          <p:cNvCxnSpPr>
            <a:cxnSpLocks/>
          </p:cNvCxnSpPr>
          <p:nvPr/>
        </p:nvCxnSpPr>
        <p:spPr>
          <a:xfrm>
            <a:off x="3972676" y="4989671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B630A-F8DA-AC2B-2449-9A014BD6AA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7612" y="423489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C83E28-F137-F650-023E-14D53F2DDFE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187612" y="463143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7861A5-ADD9-77A9-FFBB-DBE65BE38D1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02547" y="462588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/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1797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/>
              <a:t>Incremental View Maintenance</a:t>
            </a:r>
          </a:p>
          <a:p>
            <a:r>
              <a:rPr lang="en-US"/>
              <a:t>Streaming Databases</a:t>
            </a:r>
          </a:p>
          <a:p>
            <a:r>
              <a:rPr lang="en-US"/>
              <a:t>Streaming languages</a:t>
            </a:r>
          </a:p>
          <a:p>
            <a:r>
              <a:rPr lang="en-US"/>
              <a:t>Functional Languages</a:t>
            </a:r>
          </a:p>
          <a:p>
            <a:r>
              <a:rPr lang="en-US"/>
              <a:t>Category theory</a:t>
            </a:r>
          </a:p>
          <a:p>
            <a:r>
              <a:rPr lang="en-US"/>
              <a:t>Dataflow machines</a:t>
            </a:r>
          </a:p>
          <a:p>
            <a:r>
              <a:rPr lang="en-US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The ring of weights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 shows up in the join implementation …</a:t>
                </a:r>
              </a:p>
              <a:p>
                <a:r>
                  <a:rPr lang="en-US"/>
                  <a:t>… where weights of matching keys are multiplied</a:t>
                </a:r>
              </a:p>
              <a:p>
                <a:r>
                  <a:rPr lang="en-US"/>
                  <a:t>That’s why joins are bilinear</a:t>
                </a:r>
                <a:br>
                  <a:rPr lang="en-US"/>
                </a:br>
                <a:r>
                  <a:rPr lang="en-US"/>
                  <a:t>(because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/>
                  <a:t> distributes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D7AA-C0D0-E374-1F85-3FEE080B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  <p:pic>
        <p:nvPicPr>
          <p:cNvPr id="8" name="Picture 7" descr="Rings on top of a book">
            <a:extLst>
              <a:ext uri="{FF2B5EF4-FFF2-40B4-BE49-F238E27FC236}">
                <a16:creationId xmlns:a16="http://schemas.microsoft.com/office/drawing/2014/main" id="{AF9E9FBA-BFE4-64C0-F3C7-A53E9EF8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1" b="30142"/>
          <a:stretch/>
        </p:blipFill>
        <p:spPr>
          <a:xfrm>
            <a:off x="7548956" y="3530046"/>
            <a:ext cx="3045709" cy="20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798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615F55-F31E-74D6-C349-C5E1A6BC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SQL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F32C4-E23D-CBA0-CF15-01DD4049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47850"/>
            <a:ext cx="10515600" cy="4351338"/>
          </a:xfrm>
        </p:spPr>
        <p:txBody>
          <a:bodyPr/>
          <a:lstStyle/>
          <a:p>
            <a:r>
              <a:rPr lang="en-US"/>
              <a:t>Map (select)</a:t>
            </a:r>
          </a:p>
          <a:p>
            <a:r>
              <a:rPr lang="en-US"/>
              <a:t>Group-by (nested relations)</a:t>
            </a:r>
          </a:p>
          <a:p>
            <a:r>
              <a:rPr lang="en-US" err="1"/>
              <a:t>Flatmap</a:t>
            </a:r>
            <a:endParaRPr lang="en-US"/>
          </a:p>
          <a:p>
            <a:r>
              <a:rPr lang="en-US"/>
              <a:t>Aggregation</a:t>
            </a:r>
          </a:p>
          <a:p>
            <a:r>
              <a:rPr lang="en-US"/>
              <a:t>Order-by: not a particularly efficient model in DBSP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8A103-34C4-CDE0-F190-73F029CF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p:pic>
        <p:nvPicPr>
          <p:cNvPr id="8" name="Picture 7" descr="A picture containing text, vessel, bottle&#10;&#10;Description automatically generated">
            <a:extLst>
              <a:ext uri="{FF2B5EF4-FFF2-40B4-BE49-F238E27FC236}">
                <a16:creationId xmlns:a16="http://schemas.microsoft.com/office/drawing/2014/main" id="{8D963314-C187-0EEE-6DE6-39E4AE5A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08" y="542925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3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034F-EB68-18D4-9DF8-F52248CC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map_keys</a:t>
            </a:r>
            <a:r>
              <a:rPr lang="en-US"/>
              <a:t>(f)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Generalization of SQL SELECT</a:t>
                </a:r>
              </a:p>
              <a:p>
                <a:r>
                  <a:rPr lang="en-US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the operator 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is:</a:t>
                </a:r>
                <a:br>
                  <a:rPr lang="en-US"/>
                </a:br>
                <a:r>
                  <a:rPr lang="en-US"/>
                  <a:t>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Apply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/>
                  <a:t> to each key and “weigh” the result</a:t>
                </a:r>
              </a:p>
              <a:p>
                <a:r>
                  <a:rPr lang="en-US" err="1"/>
                  <a:t>map_keys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188D-2D4D-CD74-4D87-4C1E0CFD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466BCE4-C4EB-A8B8-96A6-F44ED9305F72}"/>
              </a:ext>
            </a:extLst>
          </p:cNvPr>
          <p:cNvSpPr/>
          <p:nvPr/>
        </p:nvSpPr>
        <p:spPr>
          <a:xfrm rot="5400000">
            <a:off x="4931567" y="29694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/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37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259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 </a:t>
                </a:r>
                <a:r>
                  <a:rPr lang="en-US">
                    <a:solidFill>
                      <a:schemeClr val="accent1"/>
                    </a:solidFill>
                  </a:rPr>
                  <a:t>grouping</a:t>
                </a:r>
                <a:r>
                  <a:rPr lang="en-US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/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</p:spPr>
            <p:txBody>
              <a:bodyPr>
                <a:normAutofit/>
              </a:bodyPr>
              <a:lstStyle/>
              <a:p>
                <a:endParaRPr lang="en-US"/>
              </a:p>
              <a:p>
                <a:r>
                  <a:rPr lang="en-US"/>
                  <a:t>Given a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, </a:t>
                </a:r>
                <a:br>
                  <a:rPr lang="en-US"/>
                </a:br>
                <a:r>
                  <a:rPr lang="en-US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/>
                  <a:t> builds a grouping from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</a:t>
                </a:r>
              </a:p>
              <a:p>
                <a:r>
                  <a:rPr lang="en-US" err="1"/>
                  <a:t>groupby</a:t>
                </a:r>
                <a:r>
                  <a:rPr lang="en-US"/>
                  <a:t> is a linear function!</a:t>
                </a:r>
              </a:p>
              <a:p>
                <a:pPr lvl="1"/>
                <a:r>
                  <a:rPr lang="en-US"/>
                  <a:t>Each tuple in the input delta will affect only one grouping</a:t>
                </a:r>
              </a:p>
              <a:p>
                <a:pPr lvl="1"/>
                <a:r>
                  <a:rPr lang="en-US"/>
                  <a:t>So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err="1"/>
                  <a:t>groupby</a:t>
                </a:r>
                <a:r>
                  <a:rPr lang="en-US"/>
                  <a:t>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err="1"/>
                  <a:t>groupby</a:t>
                </a:r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9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Aggregation functions such as </a:t>
                </a:r>
                <a:r>
                  <a:rPr lang="en-US" i="1"/>
                  <a:t>weighted</a:t>
                </a:r>
                <a:r>
                  <a:rPr lang="en-US"/>
                  <a:t> SUM and COUNT are</a:t>
                </a:r>
                <a:br>
                  <a:rPr lang="en-US"/>
                </a:br>
                <a:r>
                  <a:rPr lang="en-US">
                    <a:solidFill>
                      <a:srgbClr val="FF0000"/>
                    </a:solidFill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r>
                  <a:rPr lang="en-US"/>
                  <a:t>(But not linear as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!)</a:t>
                </a:r>
              </a:p>
              <a:p>
                <a:r>
                  <a:rPr lang="en-US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>
                  <a:latin typeface="Consolas" panose="020B0609020204030204" pitchFamily="49" charset="0"/>
                </a:endParaRPr>
              </a:p>
              <a:p>
                <a:endParaRPr lang="en-US">
                  <a:latin typeface="Consolas" panose="020B0609020204030204" pitchFamily="49" charset="0"/>
                </a:endParaRPr>
              </a:p>
              <a:p>
                <a:r>
                  <a:rPr lang="en-US" err="1"/>
                  <a:t>makeset</a:t>
                </a:r>
                <a:r>
                  <a:rPr lang="en-US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-set</a:t>
                </a:r>
              </a:p>
              <a:p>
                <a:r>
                  <a:rPr lang="en-US" err="1"/>
                  <a:t>makeset</a:t>
                </a:r>
                <a:r>
                  <a:rPr lang="en-US"/>
                  <a:t>(5)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5↦1 }</m:t>
                    </m:r>
                  </m:oMath>
                </a14:m>
                <a:endParaRPr lang="en-US"/>
              </a:p>
              <a:p>
                <a:r>
                  <a:rPr lang="en-US" err="1"/>
                  <a:t>makeset</a:t>
                </a:r>
                <a:r>
                  <a:rPr lang="en-US"/>
                  <a:t> is </a:t>
                </a:r>
                <a:r>
                  <a:rPr lang="en-US" b="1"/>
                  <a:t>not</a:t>
                </a:r>
                <a:r>
                  <a:rPr lang="en-US"/>
                  <a:t> linear, but it is not expensive to incrementalize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  <a:blipFill>
                <a:blip r:embed="rId2"/>
                <a:stretch>
                  <a:fillRect l="-104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4" y="4200739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754D-0A7D-87F9-08A4-67FADAB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Non-linear aggregations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E.g., min, max</a:t>
                </a:r>
              </a:p>
              <a:p>
                <a:r>
                  <a:rPr lang="en-US"/>
                  <a:t>… or their generalization, top-K</a:t>
                </a:r>
              </a:p>
              <a:p>
                <a:r>
                  <a:rPr lang="en-US"/>
                  <a:t>These are not linear on a group structure</a:t>
                </a:r>
                <a:br>
                  <a:rPr lang="en-US"/>
                </a:br>
                <a:r>
                  <a:rPr lang="en-US"/>
                  <a:t>(they are linear on a monoid… but can’t handle negation)</a:t>
                </a:r>
              </a:p>
              <a:p>
                <a:r>
                  <a:rPr lang="en-US"/>
                  <a:t>Implemented using the “brute force”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The integral is there to “remember” the full set</a:t>
                </a:r>
              </a:p>
              <a:p>
                <a:r>
                  <a:rPr lang="en-US"/>
                  <a:t>Can be built efficiently (log work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/>
                  <a:t>) using a priority queue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84CF-CD4C-AE73-A40C-B9391091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8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BC0F-8CDE-B8F4-F07A-A576E84A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Group-By + 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8655-67DE-49C9-8898-A2498EDC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composition of</a:t>
            </a:r>
          </a:p>
          <a:p>
            <a:pPr lvl="1"/>
            <a:r>
              <a:rPr lang="en-US"/>
              <a:t>Group-by</a:t>
            </a:r>
          </a:p>
          <a:p>
            <a:pPr lvl="1"/>
            <a:r>
              <a:rPr lang="en-US" err="1"/>
              <a:t>map_weights</a:t>
            </a:r>
            <a:r>
              <a:rPr lang="en-US"/>
              <a:t>(aggregate)</a:t>
            </a:r>
          </a:p>
          <a:p>
            <a:r>
              <a:rPr lang="en-US" err="1"/>
              <a:t>map_weights</a:t>
            </a:r>
            <a:r>
              <a:rPr lang="en-US"/>
              <a:t> applies a function to each grouping</a:t>
            </a:r>
          </a:p>
          <a:p>
            <a:pPr lvl="1"/>
            <a:r>
              <a:rPr lang="en-US"/>
              <a:t>Not to be confused with </a:t>
            </a:r>
            <a:r>
              <a:rPr lang="en-US" err="1"/>
              <a:t>map_keys</a:t>
            </a:r>
            <a:r>
              <a:rPr lang="en-US"/>
              <a:t> from before</a:t>
            </a:r>
          </a:p>
          <a:p>
            <a:r>
              <a:rPr lang="en-US"/>
              <a:t>Linear if the aggregate function is linear</a:t>
            </a:r>
          </a:p>
          <a:p>
            <a:pPr marL="0" indent="0">
              <a:buNone/>
            </a:pPr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2AD6-F79E-5ED9-8E33-894A7A0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 vectors 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                                     </a:t>
                </a:r>
              </a:p>
              <a:p>
                <a:endParaRPr lang="en-US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s</a:t>
                </a:r>
                <a:r>
                  <a:rPr lang="en-US" b="0" dirty="0">
                    <a:latin typeface="Cambria Math" panose="02040503050406030204" pitchFamily="18" charset="0"/>
                  </a:rPr>
                  <a:t>[0] = 1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0" dirty="0"/>
                  <a:t>= streams with elements of type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require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−, 0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dirty="0"/>
                  <a:t>(a commutative group)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  <a:blipFill>
                <a:blip r:embed="rId2"/>
                <a:stretch>
                  <a:fillRect l="-1007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1282739" y="3122243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-1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-2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-1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</p:grpSp>
      <p:pic>
        <p:nvPicPr>
          <p:cNvPr id="6" name="Picture 5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4A9532E1-22B6-47EE-6919-C72BFE3E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1116873"/>
            <a:ext cx="3329897" cy="44398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9CCA6-D2D3-32F9-8D14-4E6068B6E0BE}"/>
              </a:ext>
            </a:extLst>
          </p:cNvPr>
          <p:cNvCxnSpPr>
            <a:cxnSpLocks/>
          </p:cNvCxnSpPr>
          <p:nvPr/>
        </p:nvCxnSpPr>
        <p:spPr>
          <a:xfrm flipH="1">
            <a:off x="1337938" y="3680634"/>
            <a:ext cx="30931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0050-DBA3-1A5B-DB8D-0A4A41EF7417}"/>
              </a:ext>
            </a:extLst>
          </p:cNvPr>
          <p:cNvSpPr txBox="1"/>
          <p:nvPr/>
        </p:nvSpPr>
        <p:spPr>
          <a:xfrm>
            <a:off x="3218381" y="3588222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8AC52F-3FF1-02C3-0A9E-6BD63213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94" y="1941512"/>
            <a:ext cx="6386911" cy="1900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3EC3A-F0CE-F96C-EABD-BA82B4F0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21F654-EC5E-D689-9D16-7BE6635F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Join on two threads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Volcano “exchange” operator (from 2 threads to 3 threads)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98874-9F28-C6CD-A267-64EB7DEA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29234-6C77-4B87-83DA-B76D6201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19" y="4402137"/>
            <a:ext cx="2895600" cy="2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4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10DC-5944-AE2D-3FD7-2942D47C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7FA65-B1B6-EEDF-B182-DD770E90B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Window-based computation</a:t>
            </a:r>
          </a:p>
          <a:p>
            <a:r>
              <a:rPr lang="en-US"/>
              <a:t>Window is defined by the input transactions</a:t>
            </a:r>
            <a:br>
              <a:rPr lang="en-US"/>
            </a:br>
            <a:r>
              <a:rPr lang="en-US"/>
              <a:t>(not by the contents of the data stream)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9EB4-7EA0-800E-D7FE-9B57171B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4D73-C36F-C491-9431-917991C7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91" y="3499405"/>
            <a:ext cx="5079817" cy="16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FB3E-5C2E-6A03-A03B-FA45A36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 joins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/>
                  <a:t> are changes to a table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is a stream</a:t>
                </a:r>
              </a:p>
              <a:p>
                <a:r>
                  <a:rPr lang="en-US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/>
                  <a:t> is also a stream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65E9E-59B4-F01B-46E8-BA14DEE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EE2A2-D4AD-1BA1-D208-AD5C23F4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25" y="3567671"/>
            <a:ext cx="3972657" cy="1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43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72" y="3748016"/>
            <a:ext cx="3397449" cy="1779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/>
              <a:t>Streaming window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/>
                  <a:t> is a stream of wall-clock values (time)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is a stream of timestamped data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/>
                  <a:t> based on timestamp and time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  <a:blipFill>
                <a:blip r:embed="rId3"/>
                <a:stretch>
                  <a:fillRect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AB75-9698-0275-A6BD-C9B434BB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 window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In each transaction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/>
                  <a:t> = what is added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/>
                  <a:t> = what is subtracted from window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B97C-F7BC-AE36-56C9-5F2F3D5A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5D58-1183-1405-CBAA-96635447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21" y="3349649"/>
            <a:ext cx="573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580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68CC-33E6-2088-0312-6710F60B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FFE62-A75C-4FFD-983C-A9229911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Stratified: non-recursive</a:t>
            </a:r>
          </a:p>
          <a:p>
            <a:r>
              <a:rPr lang="en-US"/>
              <a:t>Implemented as either</a:t>
            </a:r>
          </a:p>
          <a:p>
            <a:pPr lvl="1"/>
            <a:r>
              <a:rPr lang="en-US"/>
              <a:t>Subtraction</a:t>
            </a:r>
          </a:p>
          <a:p>
            <a:pPr lvl="1"/>
            <a:r>
              <a:rPr lang="en-US"/>
              <a:t>Anti-join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7B09C-DDC4-A21A-AE85-B6DD4294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6AD91-60B9-A37C-F2DB-3942F37F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90688"/>
            <a:ext cx="57912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EC4A0-C04B-98D0-ABA4-066B7B9EF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1"/>
          <a:stretch/>
        </p:blipFill>
        <p:spPr>
          <a:xfrm>
            <a:off x="6505575" y="4078089"/>
            <a:ext cx="5562600" cy="1457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4B775-678E-5C0F-439B-C1DCF8B5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649538"/>
            <a:ext cx="6115050" cy="9048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C581DEB-9990-F5F0-2E39-97F747E10050}"/>
              </a:ext>
            </a:extLst>
          </p:cNvPr>
          <p:cNvSpPr/>
          <p:nvPr/>
        </p:nvSpPr>
        <p:spPr>
          <a:xfrm>
            <a:off x="8586788" y="2241551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BFBF3D3-34F4-6AAD-F50B-28392F5EDECC}"/>
              </a:ext>
            </a:extLst>
          </p:cNvPr>
          <p:cNvSpPr/>
          <p:nvPr/>
        </p:nvSpPr>
        <p:spPr>
          <a:xfrm>
            <a:off x="8586788" y="3554413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2752165" y="2196733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>
                <a:latin typeface="Consolas" panose="020B0609020204030204" pitchFamily="49" charset="0"/>
              </a:rPr>
              <a:t>Reach(x, y) :- 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latin typeface="Consolas" panose="020B0609020204030204" pitchFamily="49" charset="0"/>
              </a:rPr>
              <a:t>   Edge(x, z), Reach(z, 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/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/>
                  <a:t>The semantics iterates until convergence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/>
                  <a:t>To implement “loops” we introduce two new operators: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/>
                  <a:t> (enter)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sz="3600"/>
                  <a:t>(exit)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blipFill>
                <a:blip r:embed="rId2"/>
                <a:stretch>
                  <a:fillRect l="-1475" t="-4188" r="-874" b="-9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0799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06F364-A77B-C75A-7631-024ADCD38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294" y="3429001"/>
            <a:ext cx="4817032" cy="785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 b="0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r>
                  <a:rPr lang="en-US" b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126128" y="4001294"/>
            <a:ext cx="276251" cy="7188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8151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DFDCD1-2B6C-5962-DA64-02DF3F594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025" y="3880430"/>
            <a:ext cx="4934862" cy="979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/>
                  <a:t>Only defined for streams that are zero almost everywhere: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r>
                  <a:rPr lang="en-US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3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886456" y="5263831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6143756" y="5272800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18256" y="4544961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64741" y="4544958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3229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recursion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/>
                  <a:t>Start with a recursive query </a:t>
                </a:r>
                <a:r>
                  <a:rPr lang="en-US">
                    <a:latin typeface="Consolas" panose="020B0609020204030204" pitchFamily="49" charset="0"/>
                  </a:rPr>
                  <a:t>O = R(I, O)</a:t>
                </a:r>
                <a:br>
                  <a:rPr lang="en-US">
                    <a:latin typeface="Consolas" panose="020B0609020204030204" pitchFamily="49" charset="0"/>
                  </a:rPr>
                </a:br>
                <a:r>
                  <a:rPr lang="en-US"/>
                  <a:t>where </a:t>
                </a:r>
                <a:r>
                  <a:rPr lang="en-US">
                    <a:latin typeface="Consolas" panose="020B0609020204030204" pitchFamily="49" charset="0"/>
                  </a:rPr>
                  <a:t>I</a:t>
                </a:r>
                <a:r>
                  <a:rPr lang="en-US"/>
                  <a:t> and </a:t>
                </a:r>
                <a:r>
                  <a:rPr lang="en-US">
                    <a:latin typeface="Consolas" panose="020B0609020204030204" pitchFamily="49" charset="0"/>
                  </a:rPr>
                  <a:t>O</a:t>
                </a:r>
                <a:r>
                  <a:rPr lang="en-US"/>
                  <a:t> are relations, and </a:t>
                </a:r>
                <a:r>
                  <a:rPr lang="en-US">
                    <a:latin typeface="Consolas" panose="020B0609020204030204" pitchFamily="49" charset="0"/>
                  </a:rPr>
                  <a:t>R</a:t>
                </a:r>
                <a:r>
                  <a:rPr lang="en-US"/>
                  <a:t> is a query (on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Implement </a:t>
                </a:r>
                <a:r>
                  <a:rPr lang="en-US">
                    <a:latin typeface="Consolas" panose="020B0609020204030204" pitchFamily="49" charset="0"/>
                  </a:rPr>
                  <a:t>R</a:t>
                </a:r>
                <a:r>
                  <a:rPr lang="en-US"/>
                  <a:t> as a (non-recursive)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/>
                  <a:t>Lift to compute on streams: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  <a:p>
                <a:pPr marL="514350" indent="-514350">
                  <a:buFont typeface="+mj-lt"/>
                  <a:buAutoNum type="arabicPeriod"/>
                </a:pPr>
                <a:endParaRPr lang="en-US"/>
              </a:p>
              <a:p>
                <a:pPr marL="0" indent="0">
                  <a:buNone/>
                </a:pPr>
                <a:endParaRPr lang="en-US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6465B-9671-C0D8-4226-69AAD3EC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040" y="4795988"/>
            <a:ext cx="2171812" cy="914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E52C03-A1B5-62A7-0389-633383CC6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171" y="3319809"/>
            <a:ext cx="1930499" cy="7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4350</Words>
  <Application>Microsoft Office PowerPoint</Application>
  <PresentationFormat>Widescreen</PresentationFormat>
  <Paragraphs>1307</Paragraphs>
  <Slides>117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6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Wingdings</vt:lpstr>
      <vt:lpstr>Office Theme</vt:lpstr>
      <vt:lpstr>DBSP:  Incremental Computation on Streams and Its Applications  to Databases</vt:lpstr>
      <vt:lpstr>PowerPoint Presentation</vt:lpstr>
      <vt:lpstr>Resources</vt:lpstr>
      <vt:lpstr>Setup: A database and a query</vt:lpstr>
      <vt:lpstr>Periodic query evaluation</vt:lpstr>
      <vt:lpstr>Incremental View Maintenance</vt:lpstr>
      <vt:lpstr>Outline</vt:lpstr>
      <vt:lpstr>Dataflow graphs (query plans)</vt:lpstr>
      <vt:lpstr>Streams</vt:lpstr>
      <vt:lpstr>Groups</vt:lpstr>
      <vt:lpstr>Analog and digital signals</vt:lpstr>
      <vt:lpstr>Nyquist–Shannon sampling theorem</vt:lpstr>
      <vt:lpstr>Stream computations</vt:lpstr>
      <vt:lpstr>Lifting</vt:lpstr>
      <vt:lpstr>Silence</vt:lpstr>
      <vt:lpstr>Amplification</vt:lpstr>
      <vt:lpstr>Negation</vt:lpstr>
      <vt:lpstr>Delay (z^(-1) )</vt:lpstr>
      <vt:lpstr>Noise cancellation</vt:lpstr>
      <vt:lpstr>Computing changes (deltas) Differentiation</vt:lpstr>
      <vt:lpstr>Integration</vt:lpstr>
      <vt:lpstr>D and I “cancel out”</vt:lpstr>
      <vt:lpstr>PowerPoint Presentation</vt:lpstr>
      <vt:lpstr>Outline</vt:lpstr>
      <vt:lpstr>All databases are streaming databases!</vt:lpstr>
      <vt:lpstr>Views are lifted queries</vt:lpstr>
      <vt:lpstr>Some interesting streams</vt:lpstr>
      <vt:lpstr>Outline</vt:lpstr>
      <vt:lpstr>Views are lifted queries</vt:lpstr>
      <vt:lpstr>Incremental view maintenance of view V</vt:lpstr>
      <vt:lpstr>Incremental view maintenance</vt:lpstr>
      <vt:lpstr>Incremental queries are streaming systems</vt:lpstr>
      <vt:lpstr>Linear operators</vt:lpstr>
      <vt:lpstr>The chain rule</vt:lpstr>
      <vt:lpstr>Bilinear operators</vt:lpstr>
      <vt:lpstr>Outline</vt:lpstr>
      <vt:lpstr>Hold on! This is not well-defined!</vt:lpstr>
      <vt:lpstr>Z-sets</vt:lpstr>
      <vt:lpstr>Z-sets are magic!</vt:lpstr>
      <vt:lpstr>Relational algebra in Z-sets</vt:lpstr>
      <vt:lpstr>Algorithm for incremental view maintenance </vt:lpstr>
      <vt:lpstr>Example: (1) create circuit</vt:lpstr>
      <vt:lpstr>Remove distinct calls</vt:lpstr>
      <vt:lpstr>(2) Lift and (3) Incrementalize</vt:lpstr>
      <vt:lpstr>(4) optimize</vt:lpstr>
      <vt:lpstr>No compromises!</vt:lpstr>
      <vt:lpstr>The main tricks</vt:lpstr>
      <vt:lpstr>Outline</vt:lpstr>
      <vt:lpstr>Formal verification</vt:lpstr>
      <vt:lpstr>DBSP Library</vt:lpstr>
      <vt:lpstr>Interacting with the outside world</vt:lpstr>
      <vt:lpstr>SQL compiler</vt:lpstr>
      <vt:lpstr>Feldera cloud service</vt:lpstr>
      <vt:lpstr>PowerPoint Presentation</vt:lpstr>
      <vt:lpstr>Extra slides</vt:lpstr>
      <vt:lpstr>Why hasn’t anyone done this yet?</vt:lpstr>
      <vt:lpstr>Normalized throughput compared to Flink on Nexmark benchmark</vt:lpstr>
      <vt:lpstr>Z-set addition</vt:lpstr>
      <vt:lpstr>Incremental operators</vt:lpstr>
      <vt:lpstr>A linear query</vt:lpstr>
      <vt:lpstr>DBSP Library</vt:lpstr>
      <vt:lpstr>SQL to DBSP compiler</vt:lpstr>
      <vt:lpstr>Summary</vt:lpstr>
      <vt:lpstr>How to compute on changes?</vt:lpstr>
      <vt:lpstr>This is what this work is about</vt:lpstr>
      <vt:lpstr>It’s not always obvious</vt:lpstr>
      <vt:lpstr>Trade-offs</vt:lpstr>
      <vt:lpstr>The distinct operator</vt:lpstr>
      <vt:lpstr>The cycle rule</vt:lpstr>
      <vt:lpstr>Multiset union (can have duplicates)</vt:lpstr>
      <vt:lpstr>Set union (no duplicates)</vt:lpstr>
      <vt:lpstr>Set difference</vt:lpstr>
      <vt:lpstr>Query composition</vt:lpstr>
      <vt:lpstr>Set intersection</vt:lpstr>
      <vt:lpstr>Projection</vt:lpstr>
      <vt:lpstr>Selection (filtering)</vt:lpstr>
      <vt:lpstr>Cartesian products</vt:lpstr>
      <vt:lpstr>Optimizing distinct</vt:lpstr>
      <vt:lpstr>Incremental distinct</vt:lpstr>
      <vt:lpstr>Related work</vt:lpstr>
      <vt:lpstr>Materialized View Update Problem</vt:lpstr>
      <vt:lpstr>The ring of weights (Z)</vt:lpstr>
      <vt:lpstr>Additional SQL operations</vt:lpstr>
      <vt:lpstr>map_keys(f)</vt:lpstr>
      <vt:lpstr>Groupings</vt:lpstr>
      <vt:lpstr>Group-by</vt:lpstr>
      <vt:lpstr>Aggregation</vt:lpstr>
      <vt:lpstr>Non-linear aggregations</vt:lpstr>
      <vt:lpstr>Group-By + Aggregate</vt:lpstr>
      <vt:lpstr>Parallelization</vt:lpstr>
      <vt:lpstr>Convolutions</vt:lpstr>
      <vt:lpstr>Streaming joins</vt:lpstr>
      <vt:lpstr>Streaming window queries</vt:lpstr>
      <vt:lpstr>Alternative window definition</vt:lpstr>
      <vt:lpstr>Negation</vt:lpstr>
      <vt:lpstr>Recursive computations</vt:lpstr>
      <vt:lpstr>Creating streams from scalars</vt:lpstr>
      <vt:lpstr>Creating scalars from streams</vt:lpstr>
      <vt:lpstr>Implementing recursion (1)</vt:lpstr>
      <vt:lpstr>Implementing recursion (2)</vt:lpstr>
      <vt:lpstr>Typing</vt:lpstr>
      <vt:lpstr>Inputs</vt:lpstr>
      <vt:lpstr>Theorem: this circuit computes fixed-point of R</vt:lpstr>
      <vt:lpstr>Two kinds of streams</vt:lpstr>
      <vt:lpstr>Example: Transitive closure</vt:lpstr>
      <vt:lpstr>Semi-naïve evaluation</vt:lpstr>
      <vt:lpstr>Streaming, incremental, recursive queries</vt:lpstr>
      <vt:lpstr>Lifting and loops</vt:lpstr>
      <vt:lpstr>Streaming incremental recursive queries</vt:lpstr>
      <vt:lpstr>Streams of Streams</vt:lpstr>
      <vt:lpstr>Streams of streams</vt:lpstr>
      <vt:lpstr>Example: Transitive, reflexive closure</vt:lpstr>
      <vt:lpstr>Transitive, reflexive closure: circuit</vt:lpstr>
      <vt:lpstr>Transitive, reflexive closure: incrementalize</vt:lpstr>
      <vt:lpstr>Transitive, reflexive closure: optimize</vt:lpstr>
      <vt:lpstr>Transitive, reflexive closure: (bi)linearity</vt:lpstr>
      <vt:lpstr>DBSP vs Differential Dataflow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2</cp:revision>
  <dcterms:created xsi:type="dcterms:W3CDTF">2021-06-30T23:48:55Z</dcterms:created>
  <dcterms:modified xsi:type="dcterms:W3CDTF">2024-09-24T16:10:20Z</dcterms:modified>
</cp:coreProperties>
</file>